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4"/>
  </p:sldMasterIdLst>
  <p:notesMasterIdLst>
    <p:notesMasterId r:id="rId10"/>
  </p:notesMasterIdLst>
  <p:handoutMasterIdLst>
    <p:handoutMasterId r:id="rId11"/>
  </p:handoutMasterIdLst>
  <p:sldIdLst>
    <p:sldId id="256" r:id="rId5"/>
    <p:sldId id="413" r:id="rId6"/>
    <p:sldId id="424" r:id="rId7"/>
    <p:sldId id="418" r:id="rId8"/>
    <p:sldId id="41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orrest Williams" initials="FW" lastIdx="1" clrIdx="0">
    <p:extLst>
      <p:ext uri="{19B8F6BF-5375-455C-9EA6-DF929625EA0E}">
        <p15:presenceInfo xmlns:p15="http://schemas.microsoft.com/office/powerpoint/2012/main" userId="44ae896f2b1a7663" providerId="Windows Live"/>
      </p:ext>
    </p:extLst>
  </p:cmAuthor>
  <p:cmAuthor id="2" name="Forrest Williams" initials="FW [2]" lastIdx="3" clrIdx="1">
    <p:extLst>
      <p:ext uri="{19B8F6BF-5375-455C-9EA6-DF929625EA0E}">
        <p15:presenceInfo xmlns:p15="http://schemas.microsoft.com/office/powerpoint/2012/main" userId="Forrest William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D5D5D"/>
    <a:srgbClr val="AFAFAF"/>
    <a:srgbClr val="E6E6E6"/>
    <a:srgbClr val="EDEDED"/>
    <a:srgbClr val="E4A025"/>
    <a:srgbClr val="004B8D"/>
    <a:srgbClr val="E7E6E6"/>
    <a:srgbClr val="DE7A22"/>
    <a:srgbClr val="F1BE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82FC19-6B47-42FC-803B-ED15828B1C74}" v="21" dt="2021-12-08T18:57:00.3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5226" autoAdjust="0"/>
  </p:normalViewPr>
  <p:slideViewPr>
    <p:cSldViewPr snapToGrid="0">
      <p:cViewPr varScale="1">
        <p:scale>
          <a:sx n="105" d="100"/>
          <a:sy n="105" d="100"/>
        </p:scale>
        <p:origin x="5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53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iams, Forrest" userId="9b00a79f-1f44-4b76-88de-41168e267041" providerId="ADAL" clId="{DDAF521B-453E-4E7A-B309-8AC69DF84605}"/>
    <pc:docChg chg="undo custSel addSld delSld modSld sldOrd">
      <pc:chgData name="Williams, Forrest" userId="9b00a79f-1f44-4b76-88de-41168e267041" providerId="ADAL" clId="{DDAF521B-453E-4E7A-B309-8AC69DF84605}" dt="2020-10-29T21:24:55.382" v="206" actId="20577"/>
      <pc:docMkLst>
        <pc:docMk/>
      </pc:docMkLst>
      <pc:sldChg chg="modSp modNotesTx">
        <pc:chgData name="Williams, Forrest" userId="9b00a79f-1f44-4b76-88de-41168e267041" providerId="ADAL" clId="{DDAF521B-453E-4E7A-B309-8AC69DF84605}" dt="2020-10-27T20:19:58.719" v="98" actId="20577"/>
        <pc:sldMkLst>
          <pc:docMk/>
          <pc:sldMk cId="610700485" sldId="256"/>
        </pc:sldMkLst>
        <pc:spChg chg="mod">
          <ac:chgData name="Williams, Forrest" userId="9b00a79f-1f44-4b76-88de-41168e267041" providerId="ADAL" clId="{DDAF521B-453E-4E7A-B309-8AC69DF84605}" dt="2020-10-27T20:19:58.719" v="98" actId="20577"/>
          <ac:spMkLst>
            <pc:docMk/>
            <pc:sldMk cId="610700485" sldId="256"/>
            <ac:spMk id="5" creationId="{00000000-0000-0000-0000-000000000000}"/>
          </ac:spMkLst>
        </pc:spChg>
      </pc:sldChg>
      <pc:sldChg chg="del ord modTransition">
        <pc:chgData name="Williams, Forrest" userId="9b00a79f-1f44-4b76-88de-41168e267041" providerId="ADAL" clId="{DDAF521B-453E-4E7A-B309-8AC69DF84605}" dt="2020-10-29T21:24:48.653" v="198" actId="2696"/>
        <pc:sldMkLst>
          <pc:docMk/>
          <pc:sldMk cId="2814854506" sldId="263"/>
        </pc:sldMkLst>
      </pc:sldChg>
      <pc:sldChg chg="addSp delSp modSp del ord modTransition modNotesTx">
        <pc:chgData name="Williams, Forrest" userId="9b00a79f-1f44-4b76-88de-41168e267041" providerId="ADAL" clId="{DDAF521B-453E-4E7A-B309-8AC69DF84605}" dt="2020-10-29T21:24:41.504" v="197" actId="2696"/>
        <pc:sldMkLst>
          <pc:docMk/>
          <pc:sldMk cId="3084131590" sldId="368"/>
        </pc:sldMkLst>
        <pc:picChg chg="add del mod">
          <ac:chgData name="Williams, Forrest" userId="9b00a79f-1f44-4b76-88de-41168e267041" providerId="ADAL" clId="{DDAF521B-453E-4E7A-B309-8AC69DF84605}" dt="2020-10-27T20:35:36.819" v="105" actId="478"/>
          <ac:picMkLst>
            <pc:docMk/>
            <pc:sldMk cId="3084131590" sldId="368"/>
            <ac:picMk id="5" creationId="{11F51143-9481-4722-B364-AB0245BBC617}"/>
          </ac:picMkLst>
        </pc:picChg>
      </pc:sldChg>
      <pc:sldChg chg="ord">
        <pc:chgData name="Williams, Forrest" userId="9b00a79f-1f44-4b76-88de-41168e267041" providerId="ADAL" clId="{DDAF521B-453E-4E7A-B309-8AC69DF84605}" dt="2020-10-26T02:10:25.525" v="3"/>
        <pc:sldMkLst>
          <pc:docMk/>
          <pc:sldMk cId="2808089632" sldId="371"/>
        </pc:sldMkLst>
      </pc:sldChg>
      <pc:sldChg chg="modSp modNotesTx">
        <pc:chgData name="Williams, Forrest" userId="9b00a79f-1f44-4b76-88de-41168e267041" providerId="ADAL" clId="{DDAF521B-453E-4E7A-B309-8AC69DF84605}" dt="2020-10-27T20:17:10.802" v="86" actId="20577"/>
        <pc:sldMkLst>
          <pc:docMk/>
          <pc:sldMk cId="1899023943" sldId="386"/>
        </pc:sldMkLst>
        <pc:picChg chg="mod ord">
          <ac:chgData name="Williams, Forrest" userId="9b00a79f-1f44-4b76-88de-41168e267041" providerId="ADAL" clId="{DDAF521B-453E-4E7A-B309-8AC69DF84605}" dt="2020-10-27T20:09:59.121" v="84" actId="1076"/>
          <ac:picMkLst>
            <pc:docMk/>
            <pc:sldMk cId="1899023943" sldId="386"/>
            <ac:picMk id="4" creationId="{AD564EB4-7601-42DD-BDD9-1F375881622F}"/>
          </ac:picMkLst>
        </pc:picChg>
      </pc:sldChg>
      <pc:sldChg chg="del ord modTransition">
        <pc:chgData name="Williams, Forrest" userId="9b00a79f-1f44-4b76-88de-41168e267041" providerId="ADAL" clId="{DDAF521B-453E-4E7A-B309-8AC69DF84605}" dt="2020-10-29T21:24:48.659" v="199" actId="2696"/>
        <pc:sldMkLst>
          <pc:docMk/>
          <pc:sldMk cId="4151140021" sldId="387"/>
        </pc:sldMkLst>
      </pc:sldChg>
      <pc:sldChg chg="del">
        <pc:chgData name="Williams, Forrest" userId="9b00a79f-1f44-4b76-88de-41168e267041" providerId="ADAL" clId="{DDAF521B-453E-4E7A-B309-8AC69DF84605}" dt="2020-10-29T21:24:48.667" v="200" actId="2696"/>
        <pc:sldMkLst>
          <pc:docMk/>
          <pc:sldMk cId="317300138" sldId="388"/>
        </pc:sldMkLst>
      </pc:sldChg>
      <pc:sldChg chg="modNotesTx">
        <pc:chgData name="Williams, Forrest" userId="9b00a79f-1f44-4b76-88de-41168e267041" providerId="ADAL" clId="{DDAF521B-453E-4E7A-B309-8AC69DF84605}" dt="2020-10-27T20:17:19.193" v="88" actId="20577"/>
        <pc:sldMkLst>
          <pc:docMk/>
          <pc:sldMk cId="1811582161" sldId="391"/>
        </pc:sldMkLst>
      </pc:sldChg>
      <pc:sldChg chg="modNotesTx">
        <pc:chgData name="Williams, Forrest" userId="9b00a79f-1f44-4b76-88de-41168e267041" providerId="ADAL" clId="{DDAF521B-453E-4E7A-B309-8AC69DF84605}" dt="2020-10-27T20:17:22.162" v="90" actId="20577"/>
        <pc:sldMkLst>
          <pc:docMk/>
          <pc:sldMk cId="3699126092" sldId="392"/>
        </pc:sldMkLst>
      </pc:sldChg>
      <pc:sldChg chg="modNotesTx">
        <pc:chgData name="Williams, Forrest" userId="9b00a79f-1f44-4b76-88de-41168e267041" providerId="ADAL" clId="{DDAF521B-453E-4E7A-B309-8AC69DF84605}" dt="2020-10-27T20:17:26.569" v="91" actId="20577"/>
        <pc:sldMkLst>
          <pc:docMk/>
          <pc:sldMk cId="3739258029" sldId="393"/>
        </pc:sldMkLst>
      </pc:sldChg>
      <pc:sldChg chg="modSp">
        <pc:chgData name="Williams, Forrest" userId="9b00a79f-1f44-4b76-88de-41168e267041" providerId="ADAL" clId="{DDAF521B-453E-4E7A-B309-8AC69DF84605}" dt="2020-10-29T21:24:55.382" v="206" actId="20577"/>
        <pc:sldMkLst>
          <pc:docMk/>
          <pc:sldMk cId="3241326144" sldId="399"/>
        </pc:sldMkLst>
        <pc:spChg chg="mod">
          <ac:chgData name="Williams, Forrest" userId="9b00a79f-1f44-4b76-88de-41168e267041" providerId="ADAL" clId="{DDAF521B-453E-4E7A-B309-8AC69DF84605}" dt="2020-10-29T21:24:55.382" v="206" actId="20577"/>
          <ac:spMkLst>
            <pc:docMk/>
            <pc:sldMk cId="3241326144" sldId="399"/>
            <ac:spMk id="3" creationId="{C7881FDF-1E3E-48D7-8005-E32B672DFC01}"/>
          </ac:spMkLst>
        </pc:spChg>
      </pc:sldChg>
      <pc:sldChg chg="ord modNotesTx">
        <pc:chgData name="Williams, Forrest" userId="9b00a79f-1f44-4b76-88de-41168e267041" providerId="ADAL" clId="{DDAF521B-453E-4E7A-B309-8AC69DF84605}" dt="2020-10-27T20:17:05.742" v="85" actId="20577"/>
        <pc:sldMkLst>
          <pc:docMk/>
          <pc:sldMk cId="3654788756" sldId="400"/>
        </pc:sldMkLst>
      </pc:sldChg>
      <pc:sldChg chg="ord">
        <pc:chgData name="Williams, Forrest" userId="9b00a79f-1f44-4b76-88de-41168e267041" providerId="ADAL" clId="{DDAF521B-453E-4E7A-B309-8AC69DF84605}" dt="2020-10-27T20:53:42.748" v="106"/>
        <pc:sldMkLst>
          <pc:docMk/>
          <pc:sldMk cId="2987686547" sldId="401"/>
        </pc:sldMkLst>
      </pc:sldChg>
      <pc:sldChg chg="modNotesTx">
        <pc:chgData name="Williams, Forrest" userId="9b00a79f-1f44-4b76-88de-41168e267041" providerId="ADAL" clId="{DDAF521B-453E-4E7A-B309-8AC69DF84605}" dt="2020-10-27T20:17:14.589" v="87" actId="20577"/>
        <pc:sldMkLst>
          <pc:docMk/>
          <pc:sldMk cId="2955552729" sldId="402"/>
        </pc:sldMkLst>
      </pc:sldChg>
      <pc:sldChg chg="addSp delSp modSp add modTransition">
        <pc:chgData name="Williams, Forrest" userId="9b00a79f-1f44-4b76-88de-41168e267041" providerId="ADAL" clId="{DDAF521B-453E-4E7A-B309-8AC69DF84605}" dt="2020-10-27T21:46:14.835" v="182"/>
        <pc:sldMkLst>
          <pc:docMk/>
          <pc:sldMk cId="1340351117" sldId="403"/>
        </pc:sldMkLst>
        <pc:spChg chg="add mod ord topLvl">
          <ac:chgData name="Williams, Forrest" userId="9b00a79f-1f44-4b76-88de-41168e267041" providerId="ADAL" clId="{DDAF521B-453E-4E7A-B309-8AC69DF84605}" dt="2020-10-27T21:45:28.570" v="181" actId="164"/>
          <ac:spMkLst>
            <pc:docMk/>
            <pc:sldMk cId="1340351117" sldId="403"/>
            <ac:spMk id="2" creationId="{11E6A6B0-DB3E-4F9A-B20F-19E959E304DE}"/>
          </ac:spMkLst>
        </pc:spChg>
        <pc:spChg chg="add mod ord topLvl">
          <ac:chgData name="Williams, Forrest" userId="9b00a79f-1f44-4b76-88de-41168e267041" providerId="ADAL" clId="{DDAF521B-453E-4E7A-B309-8AC69DF84605}" dt="2020-10-27T21:45:28.570" v="181" actId="164"/>
          <ac:spMkLst>
            <pc:docMk/>
            <pc:sldMk cId="1340351117" sldId="403"/>
            <ac:spMk id="5" creationId="{7886DF4A-EA1C-4A53-B86C-6C5B780411EA}"/>
          </ac:spMkLst>
        </pc:spChg>
        <pc:grpChg chg="add mod">
          <ac:chgData name="Williams, Forrest" userId="9b00a79f-1f44-4b76-88de-41168e267041" providerId="ADAL" clId="{DDAF521B-453E-4E7A-B309-8AC69DF84605}" dt="2020-10-27T21:45:28.570" v="181" actId="164"/>
          <ac:grpSpMkLst>
            <pc:docMk/>
            <pc:sldMk cId="1340351117" sldId="403"/>
            <ac:grpSpMk id="6" creationId="{97254173-B6AA-4ACA-856C-5EF1D864A533}"/>
          </ac:grpSpMkLst>
        </pc:grpChg>
        <pc:grpChg chg="add del mod">
          <ac:chgData name="Williams, Forrest" userId="9b00a79f-1f44-4b76-88de-41168e267041" providerId="ADAL" clId="{DDAF521B-453E-4E7A-B309-8AC69DF84605}" dt="2020-10-27T21:27:22.918" v="175" actId="165"/>
          <ac:grpSpMkLst>
            <pc:docMk/>
            <pc:sldMk cId="1340351117" sldId="403"/>
            <ac:grpSpMk id="9" creationId="{DC46676C-FA51-401E-B017-24AA0E3DCAC8}"/>
          </ac:grpSpMkLst>
        </pc:grpChg>
        <pc:picChg chg="add del mod topLvl">
          <ac:chgData name="Williams, Forrest" userId="9b00a79f-1f44-4b76-88de-41168e267041" providerId="ADAL" clId="{DDAF521B-453E-4E7A-B309-8AC69DF84605}" dt="2020-10-27T21:45:28.570" v="181" actId="164"/>
          <ac:picMkLst>
            <pc:docMk/>
            <pc:sldMk cId="1340351117" sldId="403"/>
            <ac:picMk id="7" creationId="{68B166B8-37DB-4769-926C-4A82C0679F07}"/>
          </ac:picMkLst>
        </pc:picChg>
        <pc:picChg chg="ord">
          <ac:chgData name="Williams, Forrest" userId="9b00a79f-1f44-4b76-88de-41168e267041" providerId="ADAL" clId="{DDAF521B-453E-4E7A-B309-8AC69DF84605}" dt="2020-10-27T21:13:01.407" v="147" actId="167"/>
          <ac:picMkLst>
            <pc:docMk/>
            <pc:sldMk cId="1340351117" sldId="403"/>
            <ac:picMk id="8" creationId="{55346AE5-5627-4082-8C26-690512123589}"/>
          </ac:picMkLst>
        </pc:picChg>
      </pc:sldChg>
    </pc:docChg>
  </pc:docChgLst>
  <pc:docChgLst>
    <pc:chgData name="Forrest Williams" userId="9b00a79f-1f44-4b76-88de-41168e267041" providerId="ADAL" clId="{5582FC19-6B47-42FC-803B-ED15828B1C74}"/>
    <pc:docChg chg="undo custSel addSld delSld modSld modShowInfo">
      <pc:chgData name="Forrest Williams" userId="9b00a79f-1f44-4b76-88de-41168e267041" providerId="ADAL" clId="{5582FC19-6B47-42FC-803B-ED15828B1C74}" dt="2021-12-08T18:57:35.322" v="2666" actId="729"/>
      <pc:docMkLst>
        <pc:docMk/>
      </pc:docMkLst>
      <pc:sldChg chg="addSp delSp modSp mod delAnim modNotesTx">
        <pc:chgData name="Forrest Williams" userId="9b00a79f-1f44-4b76-88de-41168e267041" providerId="ADAL" clId="{5582FC19-6B47-42FC-803B-ED15828B1C74}" dt="2021-12-08T17:25:55.659" v="2425" actId="14100"/>
        <pc:sldMkLst>
          <pc:docMk/>
          <pc:sldMk cId="610700485" sldId="256"/>
        </pc:sldMkLst>
        <pc:spChg chg="mod">
          <ac:chgData name="Forrest Williams" userId="9b00a79f-1f44-4b76-88de-41168e267041" providerId="ADAL" clId="{5582FC19-6B47-42FC-803B-ED15828B1C74}" dt="2021-12-08T17:25:55.659" v="2425" actId="14100"/>
          <ac:spMkLst>
            <pc:docMk/>
            <pc:sldMk cId="610700485" sldId="256"/>
            <ac:spMk id="6" creationId="{778D2B17-7B5E-426B-9369-C87CC2D0AB39}"/>
          </ac:spMkLst>
        </pc:spChg>
        <pc:spChg chg="add del">
          <ac:chgData name="Forrest Williams" userId="9b00a79f-1f44-4b76-88de-41168e267041" providerId="ADAL" clId="{5582FC19-6B47-42FC-803B-ED15828B1C74}" dt="2021-12-08T16:55:20.490" v="60" actId="22"/>
          <ac:spMkLst>
            <pc:docMk/>
            <pc:sldMk cId="610700485" sldId="256"/>
            <ac:spMk id="8" creationId="{D41FB022-13EE-45DE-96F2-C6421B593B20}"/>
          </ac:spMkLst>
        </pc:spChg>
        <pc:picChg chg="del">
          <ac:chgData name="Forrest Williams" userId="9b00a79f-1f44-4b76-88de-41168e267041" providerId="ADAL" clId="{5582FC19-6B47-42FC-803B-ED15828B1C74}" dt="2021-12-07T17:14:55.708" v="1" actId="478"/>
          <ac:picMkLst>
            <pc:docMk/>
            <pc:sldMk cId="610700485" sldId="256"/>
            <ac:picMk id="13" creationId="{091157E9-1428-402C-BEDF-EEDF4BB49E72}"/>
          </ac:picMkLst>
        </pc:picChg>
      </pc:sldChg>
      <pc:sldChg chg="del">
        <pc:chgData name="Forrest Williams" userId="9b00a79f-1f44-4b76-88de-41168e267041" providerId="ADAL" clId="{5582FC19-6B47-42FC-803B-ED15828B1C74}" dt="2021-12-07T17:15:00.042" v="2" actId="47"/>
        <pc:sldMkLst>
          <pc:docMk/>
          <pc:sldMk cId="3102723320" sldId="397"/>
        </pc:sldMkLst>
      </pc:sldChg>
      <pc:sldChg chg="addSp delSp modSp add del mod delAnim modShow">
        <pc:chgData name="Forrest Williams" userId="9b00a79f-1f44-4b76-88de-41168e267041" providerId="ADAL" clId="{5582FC19-6B47-42FC-803B-ED15828B1C74}" dt="2021-12-08T18:57:35.322" v="2666" actId="729"/>
        <pc:sldMkLst>
          <pc:docMk/>
          <pc:sldMk cId="1581704909" sldId="410"/>
        </pc:sldMkLst>
        <pc:spChg chg="del">
          <ac:chgData name="Forrest Williams" userId="9b00a79f-1f44-4b76-88de-41168e267041" providerId="ADAL" clId="{5582FC19-6B47-42FC-803B-ED15828B1C74}" dt="2021-12-08T18:56:24.766" v="2621" actId="478"/>
          <ac:spMkLst>
            <pc:docMk/>
            <pc:sldMk cId="1581704909" sldId="410"/>
            <ac:spMk id="5" creationId="{FD3636AB-BCA8-46F6-9CA5-DA9E075D533A}"/>
          </ac:spMkLst>
        </pc:spChg>
        <pc:spChg chg="del">
          <ac:chgData name="Forrest Williams" userId="9b00a79f-1f44-4b76-88de-41168e267041" providerId="ADAL" clId="{5582FC19-6B47-42FC-803B-ED15828B1C74}" dt="2021-12-08T18:56:11.941" v="2619" actId="478"/>
          <ac:spMkLst>
            <pc:docMk/>
            <pc:sldMk cId="1581704909" sldId="410"/>
            <ac:spMk id="6" creationId="{967405D5-1F92-4A61-B2A7-E54E366106D5}"/>
          </ac:spMkLst>
        </pc:spChg>
        <pc:spChg chg="add mod">
          <ac:chgData name="Forrest Williams" userId="9b00a79f-1f44-4b76-88de-41168e267041" providerId="ADAL" clId="{5582FC19-6B47-42FC-803B-ED15828B1C74}" dt="2021-12-08T18:56:31.252" v="2622"/>
          <ac:spMkLst>
            <pc:docMk/>
            <pc:sldMk cId="1581704909" sldId="410"/>
            <ac:spMk id="7" creationId="{4AB2D4CA-EC5E-491F-819C-C2E1AB089D06}"/>
          </ac:spMkLst>
        </pc:spChg>
        <pc:picChg chg="del">
          <ac:chgData name="Forrest Williams" userId="9b00a79f-1f44-4b76-88de-41168e267041" providerId="ADAL" clId="{5582FC19-6B47-42FC-803B-ED15828B1C74}" dt="2021-12-08T18:56:14.417" v="2620" actId="478"/>
          <ac:picMkLst>
            <pc:docMk/>
            <pc:sldMk cId="1581704909" sldId="410"/>
            <ac:picMk id="2" creationId="{72992951-053A-498F-8840-3F9F3780C5D4}"/>
          </ac:picMkLst>
        </pc:picChg>
      </pc:sldChg>
      <pc:sldChg chg="addSp delSp modSp add del mod delAnim modNotesTx">
        <pc:chgData name="Forrest Williams" userId="9b00a79f-1f44-4b76-88de-41168e267041" providerId="ADAL" clId="{5582FC19-6B47-42FC-803B-ED15828B1C74}" dt="2021-12-08T17:26:24.123" v="2433"/>
        <pc:sldMkLst>
          <pc:docMk/>
          <pc:sldMk cId="37609125" sldId="412"/>
        </pc:sldMkLst>
        <pc:spChg chg="del">
          <ac:chgData name="Forrest Williams" userId="9b00a79f-1f44-4b76-88de-41168e267041" providerId="ADAL" clId="{5582FC19-6B47-42FC-803B-ED15828B1C74}" dt="2021-12-08T17:26:23.869" v="2432" actId="478"/>
          <ac:spMkLst>
            <pc:docMk/>
            <pc:sldMk cId="37609125" sldId="412"/>
            <ac:spMk id="2" creationId="{00000000-0000-0000-0000-000000000000}"/>
          </ac:spMkLst>
        </pc:spChg>
        <pc:spChg chg="add mod">
          <ac:chgData name="Forrest Williams" userId="9b00a79f-1f44-4b76-88de-41168e267041" providerId="ADAL" clId="{5582FC19-6B47-42FC-803B-ED15828B1C74}" dt="2021-12-08T17:26:24.123" v="2433"/>
          <ac:spMkLst>
            <pc:docMk/>
            <pc:sldMk cId="37609125" sldId="412"/>
            <ac:spMk id="9" creationId="{5A1FABB0-415B-48D4-A8B9-D08CAED711DA}"/>
          </ac:spMkLst>
        </pc:spChg>
        <pc:picChg chg="del">
          <ac:chgData name="Forrest Williams" userId="9b00a79f-1f44-4b76-88de-41168e267041" providerId="ADAL" clId="{5582FC19-6B47-42FC-803B-ED15828B1C74}" dt="2021-12-07T17:18:55.886" v="57" actId="478"/>
          <ac:picMkLst>
            <pc:docMk/>
            <pc:sldMk cId="37609125" sldId="412"/>
            <ac:picMk id="3" creationId="{45541220-8C15-4E90-A0EE-6A43FCF70FF4}"/>
          </ac:picMkLst>
        </pc:picChg>
        <pc:picChg chg="add mod">
          <ac:chgData name="Forrest Williams" userId="9b00a79f-1f44-4b76-88de-41168e267041" providerId="ADAL" clId="{5582FC19-6B47-42FC-803B-ED15828B1C74}" dt="2021-12-08T17:21:24.223" v="1791" actId="1038"/>
          <ac:picMkLst>
            <pc:docMk/>
            <pc:sldMk cId="37609125" sldId="412"/>
            <ac:picMk id="5" creationId="{2DDE5611-9477-4E07-ABF4-FBA5E97EDBE7}"/>
          </ac:picMkLst>
        </pc:picChg>
        <pc:picChg chg="del">
          <ac:chgData name="Forrest Williams" userId="9b00a79f-1f44-4b76-88de-41168e267041" providerId="ADAL" clId="{5582FC19-6B47-42FC-803B-ED15828B1C74}" dt="2021-12-08T17:20:37.128" v="1758" actId="478"/>
          <ac:picMkLst>
            <pc:docMk/>
            <pc:sldMk cId="37609125" sldId="412"/>
            <ac:picMk id="7" creationId="{11C39916-1C4D-4D87-949B-A07A9C39AC50}"/>
          </ac:picMkLst>
        </pc:picChg>
      </pc:sldChg>
      <pc:sldChg chg="addSp delSp modSp mod delAnim modNotesTx">
        <pc:chgData name="Forrest Williams" userId="9b00a79f-1f44-4b76-88de-41168e267041" providerId="ADAL" clId="{5582FC19-6B47-42FC-803B-ED15828B1C74}" dt="2021-12-08T17:26:03.347" v="2427"/>
        <pc:sldMkLst>
          <pc:docMk/>
          <pc:sldMk cId="460797560" sldId="413"/>
        </pc:sldMkLst>
        <pc:spChg chg="del">
          <ac:chgData name="Forrest Williams" userId="9b00a79f-1f44-4b76-88de-41168e267041" providerId="ADAL" clId="{5582FC19-6B47-42FC-803B-ED15828B1C74}" dt="2021-12-07T17:18:36.217" v="53" actId="478"/>
          <ac:spMkLst>
            <pc:docMk/>
            <pc:sldMk cId="460797560" sldId="413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5582FC19-6B47-42FC-803B-ED15828B1C74}" dt="2021-12-08T17:26:03.347" v="2427"/>
          <ac:spMkLst>
            <pc:docMk/>
            <pc:sldMk cId="460797560" sldId="413"/>
            <ac:spMk id="5" creationId="{27CEA679-2EA3-4576-83C3-8BEFC0C4826E}"/>
          </ac:spMkLst>
        </pc:spChg>
        <pc:spChg chg="del">
          <ac:chgData name="Forrest Williams" userId="9b00a79f-1f44-4b76-88de-41168e267041" providerId="ADAL" clId="{5582FC19-6B47-42FC-803B-ED15828B1C74}" dt="2021-12-08T17:26:03.046" v="2426" actId="478"/>
          <ac:spMkLst>
            <pc:docMk/>
            <pc:sldMk cId="460797560" sldId="413"/>
            <ac:spMk id="6" creationId="{490790AC-ACBA-4A18-9C83-A5AFE36C3C39}"/>
          </ac:spMkLst>
        </pc:spChg>
        <pc:picChg chg="del">
          <ac:chgData name="Forrest Williams" userId="9b00a79f-1f44-4b76-88de-41168e267041" providerId="ADAL" clId="{5582FC19-6B47-42FC-803B-ED15828B1C74}" dt="2021-12-08T16:56:58.641" v="148" actId="478"/>
          <ac:picMkLst>
            <pc:docMk/>
            <pc:sldMk cId="460797560" sldId="413"/>
            <ac:picMk id="10" creationId="{7B996A8C-8246-4084-95C4-06D69B6B46B1}"/>
          </ac:picMkLst>
        </pc:picChg>
      </pc:sldChg>
      <pc:sldChg chg="del">
        <pc:chgData name="Forrest Williams" userId="9b00a79f-1f44-4b76-88de-41168e267041" providerId="ADAL" clId="{5582FC19-6B47-42FC-803B-ED15828B1C74}" dt="2021-12-07T17:15:59.993" v="33" actId="47"/>
        <pc:sldMkLst>
          <pc:docMk/>
          <pc:sldMk cId="1395297691" sldId="416"/>
        </pc:sldMkLst>
      </pc:sldChg>
      <pc:sldChg chg="del">
        <pc:chgData name="Forrest Williams" userId="9b00a79f-1f44-4b76-88de-41168e267041" providerId="ADAL" clId="{5582FC19-6B47-42FC-803B-ED15828B1C74}" dt="2021-12-07T17:16:00.782" v="34" actId="47"/>
        <pc:sldMkLst>
          <pc:docMk/>
          <pc:sldMk cId="925140399" sldId="417"/>
        </pc:sldMkLst>
      </pc:sldChg>
      <pc:sldChg chg="addSp delSp modSp mod delAnim modNotesTx">
        <pc:chgData name="Forrest Williams" userId="9b00a79f-1f44-4b76-88de-41168e267041" providerId="ADAL" clId="{5582FC19-6B47-42FC-803B-ED15828B1C74}" dt="2021-12-08T17:26:17.588" v="2431"/>
        <pc:sldMkLst>
          <pc:docMk/>
          <pc:sldMk cId="381645774" sldId="418"/>
        </pc:sldMkLst>
        <pc:spChg chg="del">
          <ac:chgData name="Forrest Williams" userId="9b00a79f-1f44-4b76-88de-41168e267041" providerId="ADAL" clId="{5582FC19-6B47-42FC-803B-ED15828B1C74}" dt="2021-12-08T17:26:17.224" v="2430" actId="478"/>
          <ac:spMkLst>
            <pc:docMk/>
            <pc:sldMk cId="381645774" sldId="418"/>
            <ac:spMk id="5" creationId="{CCD19E97-B81B-4FFC-B462-F7E6F4361493}"/>
          </ac:spMkLst>
        </pc:spChg>
        <pc:spChg chg="add mod">
          <ac:chgData name="Forrest Williams" userId="9b00a79f-1f44-4b76-88de-41168e267041" providerId="ADAL" clId="{5582FC19-6B47-42FC-803B-ED15828B1C74}" dt="2021-12-08T17:26:17.588" v="2431"/>
          <ac:spMkLst>
            <pc:docMk/>
            <pc:sldMk cId="381645774" sldId="418"/>
            <ac:spMk id="6" creationId="{558A820B-818C-4C48-8A73-6191988C00EA}"/>
          </ac:spMkLst>
        </pc:spChg>
        <pc:spChg chg="del">
          <ac:chgData name="Forrest Williams" userId="9b00a79f-1f44-4b76-88de-41168e267041" providerId="ADAL" clId="{5582FC19-6B47-42FC-803B-ED15828B1C74}" dt="2021-12-07T17:18:41.513" v="54" actId="478"/>
          <ac:spMkLst>
            <pc:docMk/>
            <pc:sldMk cId="381645774" sldId="418"/>
            <ac:spMk id="6" creationId="{854DAF24-E4F4-4E99-AC70-48E4E6A4E0C7}"/>
          </ac:spMkLst>
        </pc:spChg>
        <pc:picChg chg="del">
          <ac:chgData name="Forrest Williams" userId="9b00a79f-1f44-4b76-88de-41168e267041" providerId="ADAL" clId="{5582FC19-6B47-42FC-803B-ED15828B1C74}" dt="2021-12-07T17:18:50.564" v="56" actId="478"/>
          <ac:picMkLst>
            <pc:docMk/>
            <pc:sldMk cId="381645774" sldId="418"/>
            <ac:picMk id="2" creationId="{4B133FFE-DEB6-47BC-B50E-B75B57C93215}"/>
          </ac:picMkLst>
        </pc:picChg>
      </pc:sldChg>
      <pc:sldChg chg="del">
        <pc:chgData name="Forrest Williams" userId="9b00a79f-1f44-4b76-88de-41168e267041" providerId="ADAL" clId="{5582FC19-6B47-42FC-803B-ED15828B1C74}" dt="2021-12-07T17:16:49.393" v="46" actId="47"/>
        <pc:sldMkLst>
          <pc:docMk/>
          <pc:sldMk cId="3176169995" sldId="420"/>
        </pc:sldMkLst>
      </pc:sldChg>
      <pc:sldChg chg="addSp delSp modSp mod delAnim modNotesTx">
        <pc:chgData name="Forrest Williams" userId="9b00a79f-1f44-4b76-88de-41168e267041" providerId="ADAL" clId="{5582FC19-6B47-42FC-803B-ED15828B1C74}" dt="2021-12-08T18:55:39.825" v="2617" actId="14826"/>
        <pc:sldMkLst>
          <pc:docMk/>
          <pc:sldMk cId="3614776372" sldId="424"/>
        </pc:sldMkLst>
        <pc:spChg chg="del">
          <ac:chgData name="Forrest Williams" userId="9b00a79f-1f44-4b76-88de-41168e267041" providerId="ADAL" clId="{5582FC19-6B47-42FC-803B-ED15828B1C74}" dt="2021-12-08T17:26:08.121" v="2428" actId="478"/>
          <ac:spMkLst>
            <pc:docMk/>
            <pc:sldMk cId="3614776372" sldId="424"/>
            <ac:spMk id="4" creationId="{3C35FBED-764A-4AC3-BBDC-F4ED9507CFDB}"/>
          </ac:spMkLst>
        </pc:spChg>
        <pc:spChg chg="add mod">
          <ac:chgData name="Forrest Williams" userId="9b00a79f-1f44-4b76-88de-41168e267041" providerId="ADAL" clId="{5582FC19-6B47-42FC-803B-ED15828B1C74}" dt="2021-12-08T17:26:08.459" v="2429"/>
          <ac:spMkLst>
            <pc:docMk/>
            <pc:sldMk cId="3614776372" sldId="424"/>
            <ac:spMk id="5" creationId="{76644E39-29AC-4AD3-B72F-44599AEBA6FB}"/>
          </ac:spMkLst>
        </pc:spChg>
        <pc:spChg chg="del">
          <ac:chgData name="Forrest Williams" userId="9b00a79f-1f44-4b76-88de-41168e267041" providerId="ADAL" clId="{5582FC19-6B47-42FC-803B-ED15828B1C74}" dt="2021-12-07T17:18:46.170" v="55" actId="478"/>
          <ac:spMkLst>
            <pc:docMk/>
            <pc:sldMk cId="3614776372" sldId="424"/>
            <ac:spMk id="7" creationId="{E61C266E-436F-4FE2-B7E8-241310736D5B}"/>
          </ac:spMkLst>
        </pc:spChg>
        <pc:picChg chg="add del mod">
          <ac:chgData name="Forrest Williams" userId="9b00a79f-1f44-4b76-88de-41168e267041" providerId="ADAL" clId="{5582FC19-6B47-42FC-803B-ED15828B1C74}" dt="2021-12-08T17:58:39.900" v="2434" actId="478"/>
          <ac:picMkLst>
            <pc:docMk/>
            <pc:sldMk cId="3614776372" sldId="424"/>
            <ac:picMk id="3" creationId="{1175CC2F-AA7C-4D70-8F8B-8CA44D0D9D2B}"/>
          </ac:picMkLst>
        </pc:picChg>
        <pc:picChg chg="del">
          <ac:chgData name="Forrest Williams" userId="9b00a79f-1f44-4b76-88de-41168e267041" providerId="ADAL" clId="{5582FC19-6B47-42FC-803B-ED15828B1C74}" dt="2021-12-07T17:15:07.575" v="4" actId="478"/>
          <ac:picMkLst>
            <pc:docMk/>
            <pc:sldMk cId="3614776372" sldId="424"/>
            <ac:picMk id="5" creationId="{8686C7E6-CCD9-4C59-9C20-3F35A2F42FC1}"/>
          </ac:picMkLst>
        </pc:picChg>
        <pc:picChg chg="del">
          <ac:chgData name="Forrest Williams" userId="9b00a79f-1f44-4b76-88de-41168e267041" providerId="ADAL" clId="{5582FC19-6B47-42FC-803B-ED15828B1C74}" dt="2021-12-07T17:15:10.193" v="5" actId="478"/>
          <ac:picMkLst>
            <pc:docMk/>
            <pc:sldMk cId="3614776372" sldId="424"/>
            <ac:picMk id="6" creationId="{042859B9-C941-4606-9868-90DB57471AA2}"/>
          </ac:picMkLst>
        </pc:picChg>
        <pc:picChg chg="add del mod">
          <ac:chgData name="Forrest Williams" userId="9b00a79f-1f44-4b76-88de-41168e267041" providerId="ADAL" clId="{5582FC19-6B47-42FC-803B-ED15828B1C74}" dt="2021-12-08T17:58:50.913" v="2436" actId="931"/>
          <ac:picMkLst>
            <pc:docMk/>
            <pc:sldMk cId="3614776372" sldId="424"/>
            <ac:picMk id="6" creationId="{80435B93-E4CD-47CA-9E83-8FE2F5AE0684}"/>
          </ac:picMkLst>
        </pc:picChg>
        <pc:picChg chg="add del mod">
          <ac:chgData name="Forrest Williams" userId="9b00a79f-1f44-4b76-88de-41168e267041" providerId="ADAL" clId="{5582FC19-6B47-42FC-803B-ED15828B1C74}" dt="2021-12-08T18:02:24.551" v="2567" actId="478"/>
          <ac:picMkLst>
            <pc:docMk/>
            <pc:sldMk cId="3614776372" sldId="424"/>
            <ac:picMk id="8" creationId="{3B991CE8-9D20-443E-8C35-34BC9C4E0512}"/>
          </ac:picMkLst>
        </pc:picChg>
        <pc:picChg chg="add del mod">
          <ac:chgData name="Forrest Williams" userId="9b00a79f-1f44-4b76-88de-41168e267041" providerId="ADAL" clId="{5582FC19-6B47-42FC-803B-ED15828B1C74}" dt="2021-12-08T18:55:39.825" v="2617" actId="14826"/>
          <ac:picMkLst>
            <pc:docMk/>
            <pc:sldMk cId="3614776372" sldId="424"/>
            <ac:picMk id="10" creationId="{5851826B-4624-47BA-94E3-1797B38C343B}"/>
          </ac:picMkLst>
        </pc:picChg>
      </pc:sldChg>
      <pc:sldChg chg="modSp add del mod">
        <pc:chgData name="Forrest Williams" userId="9b00a79f-1f44-4b76-88de-41168e267041" providerId="ADAL" clId="{5582FC19-6B47-42FC-803B-ED15828B1C74}" dt="2021-12-07T17:19:14.870" v="58" actId="47"/>
        <pc:sldMkLst>
          <pc:docMk/>
          <pc:sldMk cId="1616552427" sldId="425"/>
        </pc:sldMkLst>
        <pc:spChg chg="mod">
          <ac:chgData name="Forrest Williams" userId="9b00a79f-1f44-4b76-88de-41168e267041" providerId="ADAL" clId="{5582FC19-6B47-42FC-803B-ED15828B1C74}" dt="2021-12-07T17:17:00.821" v="48" actId="1076"/>
          <ac:spMkLst>
            <pc:docMk/>
            <pc:sldMk cId="1616552427" sldId="425"/>
            <ac:spMk id="6" creationId="{6B8F7706-E52B-464E-817F-F7C347D1896B}"/>
          </ac:spMkLst>
        </pc:spChg>
      </pc:sldChg>
      <pc:sldChg chg="addSp delSp modSp add mod modShow">
        <pc:chgData name="Forrest Williams" userId="9b00a79f-1f44-4b76-88de-41168e267041" providerId="ADAL" clId="{5582FC19-6B47-42FC-803B-ED15828B1C74}" dt="2021-12-08T18:57:32.077" v="2665" actId="729"/>
        <pc:sldMkLst>
          <pc:docMk/>
          <pc:sldMk cId="1919228474" sldId="425"/>
        </pc:sldMkLst>
        <pc:spChg chg="add mod">
          <ac:chgData name="Forrest Williams" userId="9b00a79f-1f44-4b76-88de-41168e267041" providerId="ADAL" clId="{5582FC19-6B47-42FC-803B-ED15828B1C74}" dt="2021-12-08T18:57:26.601" v="2664" actId="1076"/>
          <ac:spMkLst>
            <pc:docMk/>
            <pc:sldMk cId="1919228474" sldId="425"/>
            <ac:spMk id="2" creationId="{BA5FE922-328E-4A1C-8BF1-206B93E2B216}"/>
          </ac:spMkLst>
        </pc:spChg>
        <pc:picChg chg="del mod">
          <ac:chgData name="Forrest Williams" userId="9b00a79f-1f44-4b76-88de-41168e267041" providerId="ADAL" clId="{5582FC19-6B47-42FC-803B-ED15828B1C74}" dt="2021-12-08T18:56:48.739" v="2626" actId="478"/>
          <ac:picMkLst>
            <pc:docMk/>
            <pc:sldMk cId="1919228474" sldId="425"/>
            <ac:picMk id="4" creationId="{1F68C976-789D-4E40-9CD9-C9B35AD6FDB7}"/>
          </ac:picMkLst>
        </pc:picChg>
      </pc:sldChg>
      <pc:sldChg chg="del">
        <pc:chgData name="Forrest Williams" userId="9b00a79f-1f44-4b76-88de-41168e267041" providerId="ADAL" clId="{5582FC19-6B47-42FC-803B-ED15828B1C74}" dt="2021-12-07T17:16:17.329" v="38" actId="47"/>
        <pc:sldMkLst>
          <pc:docMk/>
          <pc:sldMk cId="1707583665" sldId="426"/>
        </pc:sldMkLst>
      </pc:sldChg>
      <pc:sldChg chg="del">
        <pc:chgData name="Forrest Williams" userId="9b00a79f-1f44-4b76-88de-41168e267041" providerId="ADAL" clId="{5582FC19-6B47-42FC-803B-ED15828B1C74}" dt="2021-12-07T17:15:04.646" v="3" actId="47"/>
        <pc:sldMkLst>
          <pc:docMk/>
          <pc:sldMk cId="1862785084" sldId="427"/>
        </pc:sldMkLst>
      </pc:sldChg>
      <pc:sldChg chg="del">
        <pc:chgData name="Forrest Williams" userId="9b00a79f-1f44-4b76-88de-41168e267041" providerId="ADAL" clId="{5582FC19-6B47-42FC-803B-ED15828B1C74}" dt="2021-12-07T17:16:01.709" v="35" actId="47"/>
        <pc:sldMkLst>
          <pc:docMk/>
          <pc:sldMk cId="701142610" sldId="428"/>
        </pc:sldMkLst>
      </pc:sldChg>
      <pc:sldChg chg="del">
        <pc:chgData name="Forrest Williams" userId="9b00a79f-1f44-4b76-88de-41168e267041" providerId="ADAL" clId="{5582FC19-6B47-42FC-803B-ED15828B1C74}" dt="2021-12-07T17:16:20.056" v="39" actId="47"/>
        <pc:sldMkLst>
          <pc:docMk/>
          <pc:sldMk cId="3583672973" sldId="429"/>
        </pc:sldMkLst>
      </pc:sldChg>
      <pc:sldChg chg="del">
        <pc:chgData name="Forrest Williams" userId="9b00a79f-1f44-4b76-88de-41168e267041" providerId="ADAL" clId="{5582FC19-6B47-42FC-803B-ED15828B1C74}" dt="2021-12-07T17:16:21.237" v="40" actId="47"/>
        <pc:sldMkLst>
          <pc:docMk/>
          <pc:sldMk cId="469150464" sldId="430"/>
        </pc:sldMkLst>
      </pc:sldChg>
    </pc:docChg>
  </pc:docChgLst>
  <pc:docChgLst>
    <pc:chgData name="Williams, Forrest" userId="9b00a79f-1f44-4b76-88de-41168e267041" providerId="ADAL" clId="{3B55EE59-C39F-4CEB-BDB3-42CDE4142C0B}"/>
    <pc:docChg chg="undo custSel addSld delSld modSld sldOrd modMainMaster">
      <pc:chgData name="Williams, Forrest" userId="9b00a79f-1f44-4b76-88de-41168e267041" providerId="ADAL" clId="{3B55EE59-C39F-4CEB-BDB3-42CDE4142C0B}" dt="2020-11-04T01:57:07.224" v="1106" actId="1037"/>
      <pc:docMkLst>
        <pc:docMk/>
      </pc:docMkLst>
      <pc:sldChg chg="modSp">
        <pc:chgData name="Williams, Forrest" userId="9b00a79f-1f44-4b76-88de-41168e267041" providerId="ADAL" clId="{3B55EE59-C39F-4CEB-BDB3-42CDE4142C0B}" dt="2020-11-04T00:36:46.460" v="278" actId="1076"/>
        <pc:sldMkLst>
          <pc:docMk/>
          <pc:sldMk cId="610700485" sldId="256"/>
        </pc:sldMkLst>
        <pc:spChg chg="mod">
          <ac:chgData name="Williams, Forrest" userId="9b00a79f-1f44-4b76-88de-41168e267041" providerId="ADAL" clId="{3B55EE59-C39F-4CEB-BDB3-42CDE4142C0B}" dt="2020-11-04T00:36:46.460" v="278" actId="1076"/>
          <ac:spMkLst>
            <pc:docMk/>
            <pc:sldMk cId="610700485" sldId="256"/>
            <ac:spMk id="2" creationId="{00000000-0000-0000-0000-000000000000}"/>
          </ac:spMkLst>
        </pc:spChg>
        <pc:spChg chg="mod">
          <ac:chgData name="Williams, Forrest" userId="9b00a79f-1f44-4b76-88de-41168e267041" providerId="ADAL" clId="{3B55EE59-C39F-4CEB-BDB3-42CDE4142C0B}" dt="2020-11-04T00:33:46.418" v="237" actId="14100"/>
          <ac:spMkLst>
            <pc:docMk/>
            <pc:sldMk cId="610700485" sldId="256"/>
            <ac:spMk id="4" creationId="{00000000-0000-0000-0000-000000000000}"/>
          </ac:spMkLst>
        </pc:spChg>
        <pc:spChg chg="mod">
          <ac:chgData name="Williams, Forrest" userId="9b00a79f-1f44-4b76-88de-41168e267041" providerId="ADAL" clId="{3B55EE59-C39F-4CEB-BDB3-42CDE4142C0B}" dt="2020-11-04T00:36:05.027" v="276" actId="14100"/>
          <ac:spMkLst>
            <pc:docMk/>
            <pc:sldMk cId="610700485" sldId="256"/>
            <ac:spMk id="5" creationId="{00000000-0000-0000-0000-000000000000}"/>
          </ac:spMkLst>
        </pc:spChg>
        <pc:picChg chg="mod modCrop">
          <ac:chgData name="Williams, Forrest" userId="9b00a79f-1f44-4b76-88de-41168e267041" providerId="ADAL" clId="{3B55EE59-C39F-4CEB-BDB3-42CDE4142C0B}" dt="2020-11-04T00:36:24.716" v="277" actId="732"/>
          <ac:picMkLst>
            <pc:docMk/>
            <pc:sldMk cId="610700485" sldId="256"/>
            <ac:picMk id="7" creationId="{46DFD3FA-44E7-40E8-87B7-26A64AFD5DC2}"/>
          </ac:picMkLst>
        </pc:picChg>
      </pc:sldChg>
      <pc:sldChg chg="modSp del">
        <pc:chgData name="Williams, Forrest" userId="9b00a79f-1f44-4b76-88de-41168e267041" providerId="ADAL" clId="{3B55EE59-C39F-4CEB-BDB3-42CDE4142C0B}" dt="2020-11-04T01:08:20.965" v="476" actId="2696"/>
        <pc:sldMkLst>
          <pc:docMk/>
          <pc:sldMk cId="2808089632" sldId="371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808089632" sldId="371"/>
            <ac:spMk id="3" creationId="{6A9A6B51-FF46-466D-A00F-06EC094E5FB9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808089632" sldId="371"/>
            <ac:spMk id="7" creationId="{F8355B3D-F2AA-41DE-B075-C0648553ABE7}"/>
          </ac:spMkLst>
        </pc:spChg>
        <pc:picChg chg="mod">
          <ac:chgData name="Williams, Forrest" userId="9b00a79f-1f44-4b76-88de-41168e267041" providerId="ADAL" clId="{3B55EE59-C39F-4CEB-BDB3-42CDE4142C0B}" dt="2020-11-04T00:54:49.853" v="379" actId="1036"/>
          <ac:picMkLst>
            <pc:docMk/>
            <pc:sldMk cId="2808089632" sldId="371"/>
            <ac:picMk id="2" creationId="{01180744-87E0-4058-9069-556892F4EA96}"/>
          </ac:picMkLst>
        </pc:picChg>
      </pc:sldChg>
      <pc:sldChg chg="del">
        <pc:chgData name="Williams, Forrest" userId="9b00a79f-1f44-4b76-88de-41168e267041" providerId="ADAL" clId="{3B55EE59-C39F-4CEB-BDB3-42CDE4142C0B}" dt="2020-11-04T00:12:39.768" v="226" actId="2696"/>
        <pc:sldMkLst>
          <pc:docMk/>
          <pc:sldMk cId="4293338498" sldId="383"/>
        </pc:sldMkLst>
      </pc:sldChg>
      <pc:sldChg chg="addSp delSp modSp">
        <pc:chgData name="Williams, Forrest" userId="9b00a79f-1f44-4b76-88de-41168e267041" providerId="ADAL" clId="{3B55EE59-C39F-4CEB-BDB3-42CDE4142C0B}" dt="2020-11-04T01:19:52.842" v="518" actId="1038"/>
        <pc:sldMkLst>
          <pc:docMk/>
          <pc:sldMk cId="1899023943" sldId="386"/>
        </pc:sldMkLst>
        <pc:spChg chg="mod">
          <ac:chgData name="Williams, Forrest" userId="9b00a79f-1f44-4b76-88de-41168e267041" providerId="ADAL" clId="{3B55EE59-C39F-4CEB-BDB3-42CDE4142C0B}" dt="2020-11-04T00:55:08.623" v="381" actId="1076"/>
          <ac:spMkLst>
            <pc:docMk/>
            <pc:sldMk cId="1899023943" sldId="386"/>
            <ac:spMk id="5" creationId="{D7003137-B4A9-41BA-9192-34379557B380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1899023943" sldId="386"/>
            <ac:spMk id="8" creationId="{171D97EA-1135-4452-B7C5-269A170542F1}"/>
          </ac:spMkLst>
        </pc:spChg>
        <pc:picChg chg="add mod">
          <ac:chgData name="Williams, Forrest" userId="9b00a79f-1f44-4b76-88de-41168e267041" providerId="ADAL" clId="{3B55EE59-C39F-4CEB-BDB3-42CDE4142C0B}" dt="2020-11-04T01:19:52.842" v="518" actId="1038"/>
          <ac:picMkLst>
            <pc:docMk/>
            <pc:sldMk cId="1899023943" sldId="386"/>
            <ac:picMk id="3" creationId="{67ABAC1A-BEF9-4C62-BB6E-83A3FBB9A8CC}"/>
          </ac:picMkLst>
        </pc:picChg>
        <pc:picChg chg="del mod">
          <ac:chgData name="Williams, Forrest" userId="9b00a79f-1f44-4b76-88de-41168e267041" providerId="ADAL" clId="{3B55EE59-C39F-4CEB-BDB3-42CDE4142C0B}" dt="2020-11-04T01:18:38.668" v="489" actId="478"/>
          <ac:picMkLst>
            <pc:docMk/>
            <pc:sldMk cId="1899023943" sldId="386"/>
            <ac:picMk id="4" creationId="{AD564EB4-7601-42DD-BDD9-1F375881622F}"/>
          </ac:picMkLst>
        </pc:picChg>
      </pc:sldChg>
      <pc:sldChg chg="modSp del">
        <pc:chgData name="Williams, Forrest" userId="9b00a79f-1f44-4b76-88de-41168e267041" providerId="ADAL" clId="{3B55EE59-C39F-4CEB-BDB3-42CDE4142C0B}" dt="2020-11-04T00:55:27.278" v="384" actId="2696"/>
        <pc:sldMkLst>
          <pc:docMk/>
          <pc:sldMk cId="1811582161" sldId="391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1811582161" sldId="391"/>
            <ac:spMk id="8" creationId="{171D97EA-1135-4452-B7C5-269A170542F1}"/>
          </ac:spMkLst>
        </pc:spChg>
        <pc:picChg chg="mod">
          <ac:chgData name="Williams, Forrest" userId="9b00a79f-1f44-4b76-88de-41168e267041" providerId="ADAL" clId="{3B55EE59-C39F-4CEB-BDB3-42CDE4142C0B}" dt="2020-11-04T00:31:03.373" v="227"/>
          <ac:picMkLst>
            <pc:docMk/>
            <pc:sldMk cId="1811582161" sldId="391"/>
            <ac:picMk id="3" creationId="{36E06FD7-C5C5-428B-B6D8-8AD3F26E5B56}"/>
          </ac:picMkLst>
        </pc:picChg>
      </pc:sldChg>
      <pc:sldChg chg="addSp delSp modSp">
        <pc:chgData name="Williams, Forrest" userId="9b00a79f-1f44-4b76-88de-41168e267041" providerId="ADAL" clId="{3B55EE59-C39F-4CEB-BDB3-42CDE4142C0B}" dt="2020-11-04T01:55:06.266" v="1086" actId="1036"/>
        <pc:sldMkLst>
          <pc:docMk/>
          <pc:sldMk cId="3699126092" sldId="392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699126092" sldId="392"/>
            <ac:spMk id="8" creationId="{171D97EA-1135-4452-B7C5-269A170542F1}"/>
          </ac:spMkLst>
        </pc:spChg>
        <pc:spChg chg="add del mod ord">
          <ac:chgData name="Williams, Forrest" userId="9b00a79f-1f44-4b76-88de-41168e267041" providerId="ADAL" clId="{3B55EE59-C39F-4CEB-BDB3-42CDE4142C0B}" dt="2020-11-04T01:21:36.928" v="524" actId="478"/>
          <ac:spMkLst>
            <pc:docMk/>
            <pc:sldMk cId="3699126092" sldId="392"/>
            <ac:spMk id="9" creationId="{D919B698-4027-4142-A6AE-4043682BB295}"/>
          </ac:spMkLst>
        </pc:spChg>
        <pc:spChg chg="add mod">
          <ac:chgData name="Williams, Forrest" userId="9b00a79f-1f44-4b76-88de-41168e267041" providerId="ADAL" clId="{3B55EE59-C39F-4CEB-BDB3-42CDE4142C0B}" dt="2020-11-04T01:55:06.266" v="1086" actId="1036"/>
          <ac:spMkLst>
            <pc:docMk/>
            <pc:sldMk cId="3699126092" sldId="392"/>
            <ac:spMk id="11" creationId="{570FBDD8-0001-4273-9B8C-B0B94D29683D}"/>
          </ac:spMkLst>
        </pc:spChg>
        <pc:spChg chg="add mod">
          <ac:chgData name="Williams, Forrest" userId="9b00a79f-1f44-4b76-88de-41168e267041" providerId="ADAL" clId="{3B55EE59-C39F-4CEB-BDB3-42CDE4142C0B}" dt="2020-11-04T01:28:34.686" v="636" actId="164"/>
          <ac:spMkLst>
            <pc:docMk/>
            <pc:sldMk cId="3699126092" sldId="392"/>
            <ac:spMk id="19" creationId="{4715E336-2CD3-4BC5-B0AF-E844C5264823}"/>
          </ac:spMkLst>
        </pc:spChg>
        <pc:spChg chg="add mod">
          <ac:chgData name="Williams, Forrest" userId="9b00a79f-1f44-4b76-88de-41168e267041" providerId="ADAL" clId="{3B55EE59-C39F-4CEB-BDB3-42CDE4142C0B}" dt="2020-11-04T01:28:40.805" v="637" actId="164"/>
          <ac:spMkLst>
            <pc:docMk/>
            <pc:sldMk cId="3699126092" sldId="392"/>
            <ac:spMk id="20" creationId="{F1A457F2-48BC-4544-B29B-D23DE7613538}"/>
          </ac:spMkLst>
        </pc:spChg>
        <pc:spChg chg="add del">
          <ac:chgData name="Williams, Forrest" userId="9b00a79f-1f44-4b76-88de-41168e267041" providerId="ADAL" clId="{3B55EE59-C39F-4CEB-BDB3-42CDE4142C0B}" dt="2020-11-04T01:30:56.423" v="697"/>
          <ac:spMkLst>
            <pc:docMk/>
            <pc:sldMk cId="3699126092" sldId="392"/>
            <ac:spMk id="27" creationId="{B472216D-0F7A-4FBD-9BAC-A3DF338E3855}"/>
          </ac:spMkLst>
        </pc:spChg>
        <pc:spChg chg="add del">
          <ac:chgData name="Williams, Forrest" userId="9b00a79f-1f44-4b76-88de-41168e267041" providerId="ADAL" clId="{3B55EE59-C39F-4CEB-BDB3-42CDE4142C0B}" dt="2020-11-04T01:30:56.423" v="697"/>
          <ac:spMkLst>
            <pc:docMk/>
            <pc:sldMk cId="3699126092" sldId="392"/>
            <ac:spMk id="29" creationId="{65DCDDAE-D973-4AE6-BD53-9748F9627097}"/>
          </ac:spMkLst>
        </pc:spChg>
        <pc:spChg chg="add mod">
          <ac:chgData name="Williams, Forrest" userId="9b00a79f-1f44-4b76-88de-41168e267041" providerId="ADAL" clId="{3B55EE59-C39F-4CEB-BDB3-42CDE4142C0B}" dt="2020-11-04T01:55:06.266" v="1086" actId="1036"/>
          <ac:spMkLst>
            <pc:docMk/>
            <pc:sldMk cId="3699126092" sldId="392"/>
            <ac:spMk id="32" creationId="{59FD5884-F602-4B6D-9FA3-2DEA40EBD6E1}"/>
          </ac:spMkLst>
        </pc:spChg>
        <pc:spChg chg="add mod">
          <ac:chgData name="Williams, Forrest" userId="9b00a79f-1f44-4b76-88de-41168e267041" providerId="ADAL" clId="{3B55EE59-C39F-4CEB-BDB3-42CDE4142C0B}" dt="2020-11-04T01:55:06.266" v="1086" actId="1036"/>
          <ac:spMkLst>
            <pc:docMk/>
            <pc:sldMk cId="3699126092" sldId="392"/>
            <ac:spMk id="34" creationId="{DE06682E-F33D-49DF-B50D-057202BDFBB4}"/>
          </ac:spMkLst>
        </pc:spChg>
        <pc:spChg chg="add mod">
          <ac:chgData name="Williams, Forrest" userId="9b00a79f-1f44-4b76-88de-41168e267041" providerId="ADAL" clId="{3B55EE59-C39F-4CEB-BDB3-42CDE4142C0B}" dt="2020-11-04T01:55:06.266" v="1086" actId="1036"/>
          <ac:spMkLst>
            <pc:docMk/>
            <pc:sldMk cId="3699126092" sldId="392"/>
            <ac:spMk id="36" creationId="{4632AA34-C078-4D78-ACC1-B74F0DF2DABF}"/>
          </ac:spMkLst>
        </pc:spChg>
        <pc:grpChg chg="add del mod">
          <ac:chgData name="Williams, Forrest" userId="9b00a79f-1f44-4b76-88de-41168e267041" providerId="ADAL" clId="{3B55EE59-C39F-4CEB-BDB3-42CDE4142C0B}" dt="2020-11-04T01:31:00.614" v="698" actId="478"/>
          <ac:grpSpMkLst>
            <pc:docMk/>
            <pc:sldMk cId="3699126092" sldId="392"/>
            <ac:grpSpMk id="24" creationId="{AC071D62-FE96-4DCB-A64E-137163086C60}"/>
          </ac:grpSpMkLst>
        </pc:grpChg>
        <pc:grpChg chg="add del mod">
          <ac:chgData name="Williams, Forrest" userId="9b00a79f-1f44-4b76-88de-41168e267041" providerId="ADAL" clId="{3B55EE59-C39F-4CEB-BDB3-42CDE4142C0B}" dt="2020-11-04T01:31:00.614" v="698" actId="478"/>
          <ac:grpSpMkLst>
            <pc:docMk/>
            <pc:sldMk cId="3699126092" sldId="392"/>
            <ac:grpSpMk id="25" creationId="{D12FF2D4-7E6B-45CD-BB02-C3FCE7982720}"/>
          </ac:grpSpMkLst>
        </pc:grpChg>
        <pc:picChg chg="add del mod">
          <ac:chgData name="Williams, Forrest" userId="9b00a79f-1f44-4b76-88de-41168e267041" providerId="ADAL" clId="{3B55EE59-C39F-4CEB-BDB3-42CDE4142C0B}" dt="2020-11-04T01:04:09.052" v="406" actId="478"/>
          <ac:picMkLst>
            <pc:docMk/>
            <pc:sldMk cId="3699126092" sldId="392"/>
            <ac:picMk id="3" creationId="{07256D90-DD16-45D0-ADB0-69881FD94198}"/>
          </ac:picMkLst>
        </pc:picChg>
        <pc:picChg chg="add mod">
          <ac:chgData name="Williams, Forrest" userId="9b00a79f-1f44-4b76-88de-41168e267041" providerId="ADAL" clId="{3B55EE59-C39F-4CEB-BDB3-42CDE4142C0B}" dt="2020-11-04T01:55:06.266" v="1086" actId="1036"/>
          <ac:picMkLst>
            <pc:docMk/>
            <pc:sldMk cId="3699126092" sldId="392"/>
            <ac:picMk id="5" creationId="{25AD180D-FEE5-4CAE-B8D7-2B2BB5CC9F5B}"/>
          </ac:picMkLst>
        </pc:picChg>
        <pc:picChg chg="add mod">
          <ac:chgData name="Williams, Forrest" userId="9b00a79f-1f44-4b76-88de-41168e267041" providerId="ADAL" clId="{3B55EE59-C39F-4CEB-BDB3-42CDE4142C0B}" dt="2020-11-04T01:55:06.266" v="1086" actId="1036"/>
          <ac:picMkLst>
            <pc:docMk/>
            <pc:sldMk cId="3699126092" sldId="392"/>
            <ac:picMk id="7" creationId="{59BA672C-54B1-4A82-8542-FD9E21CDB84F}"/>
          </ac:picMkLst>
        </pc:picChg>
        <pc:picChg chg="del mod">
          <ac:chgData name="Williams, Forrest" userId="9b00a79f-1f44-4b76-88de-41168e267041" providerId="ADAL" clId="{3B55EE59-C39F-4CEB-BDB3-42CDE4142C0B}" dt="2020-11-04T01:01:14.955" v="398" actId="478"/>
          <ac:picMkLst>
            <pc:docMk/>
            <pc:sldMk cId="3699126092" sldId="392"/>
            <ac:picMk id="10" creationId="{27DE20D1-1AF2-4EB8-838B-7A1BFAF8EA74}"/>
          </ac:picMkLst>
        </pc:picChg>
        <pc:cxnChg chg="add del mod">
          <ac:chgData name="Williams, Forrest" userId="9b00a79f-1f44-4b76-88de-41168e267041" providerId="ADAL" clId="{3B55EE59-C39F-4CEB-BDB3-42CDE4142C0B}" dt="2020-11-04T01:31:00.614" v="698" actId="478"/>
          <ac:cxnSpMkLst>
            <pc:docMk/>
            <pc:sldMk cId="3699126092" sldId="392"/>
            <ac:cxnSpMk id="13" creationId="{5F1441BF-6094-446E-9FA9-5D5063F5C633}"/>
          </ac:cxnSpMkLst>
        </pc:cxnChg>
        <pc:cxnChg chg="add mod">
          <ac:chgData name="Williams, Forrest" userId="9b00a79f-1f44-4b76-88de-41168e267041" providerId="ADAL" clId="{3B55EE59-C39F-4CEB-BDB3-42CDE4142C0B}" dt="2020-11-04T01:28:34.686" v="636" actId="164"/>
          <ac:cxnSpMkLst>
            <pc:docMk/>
            <pc:sldMk cId="3699126092" sldId="392"/>
            <ac:cxnSpMk id="22" creationId="{5BE556FE-9635-43A2-8F56-320BFA11B249}"/>
          </ac:cxnSpMkLst>
        </pc:cxnChg>
        <pc:cxnChg chg="add mod">
          <ac:chgData name="Williams, Forrest" userId="9b00a79f-1f44-4b76-88de-41168e267041" providerId="ADAL" clId="{3B55EE59-C39F-4CEB-BDB3-42CDE4142C0B}" dt="2020-11-04T01:28:40.805" v="637" actId="164"/>
          <ac:cxnSpMkLst>
            <pc:docMk/>
            <pc:sldMk cId="3699126092" sldId="392"/>
            <ac:cxnSpMk id="23" creationId="{4482C74B-1C78-4CE2-B79B-E75B8A24171D}"/>
          </ac:cxnSpMkLst>
        </pc:cxnChg>
        <pc:cxnChg chg="add del">
          <ac:chgData name="Williams, Forrest" userId="9b00a79f-1f44-4b76-88de-41168e267041" providerId="ADAL" clId="{3B55EE59-C39F-4CEB-BDB3-42CDE4142C0B}" dt="2020-11-04T01:30:56.423" v="697"/>
          <ac:cxnSpMkLst>
            <pc:docMk/>
            <pc:sldMk cId="3699126092" sldId="392"/>
            <ac:cxnSpMk id="26" creationId="{4CC22CBB-CE63-4B1C-B738-2D0B1B9F00B2}"/>
          </ac:cxnSpMkLst>
        </pc:cxnChg>
        <pc:cxnChg chg="add del">
          <ac:chgData name="Williams, Forrest" userId="9b00a79f-1f44-4b76-88de-41168e267041" providerId="ADAL" clId="{3B55EE59-C39F-4CEB-BDB3-42CDE4142C0B}" dt="2020-11-04T01:30:56.423" v="697"/>
          <ac:cxnSpMkLst>
            <pc:docMk/>
            <pc:sldMk cId="3699126092" sldId="392"/>
            <ac:cxnSpMk id="28" creationId="{6424684A-FC72-4E18-8706-93039241B1E5}"/>
          </ac:cxnSpMkLst>
        </pc:cxnChg>
        <pc:cxnChg chg="add del">
          <ac:chgData name="Williams, Forrest" userId="9b00a79f-1f44-4b76-88de-41168e267041" providerId="ADAL" clId="{3B55EE59-C39F-4CEB-BDB3-42CDE4142C0B}" dt="2020-11-04T01:30:56.423" v="697"/>
          <ac:cxnSpMkLst>
            <pc:docMk/>
            <pc:sldMk cId="3699126092" sldId="392"/>
            <ac:cxnSpMk id="30" creationId="{D15FF036-D590-4566-B9A2-1CA03F6DF424}"/>
          </ac:cxnSpMkLst>
        </pc:cxnChg>
        <pc:cxnChg chg="add mod">
          <ac:chgData name="Williams, Forrest" userId="9b00a79f-1f44-4b76-88de-41168e267041" providerId="ADAL" clId="{3B55EE59-C39F-4CEB-BDB3-42CDE4142C0B}" dt="2020-11-04T01:55:06.266" v="1086" actId="1036"/>
          <ac:cxnSpMkLst>
            <pc:docMk/>
            <pc:sldMk cId="3699126092" sldId="392"/>
            <ac:cxnSpMk id="31" creationId="{8D599BD9-6388-4B04-95AD-238C01B46DD5}"/>
          </ac:cxnSpMkLst>
        </pc:cxnChg>
        <pc:cxnChg chg="add mod">
          <ac:chgData name="Williams, Forrest" userId="9b00a79f-1f44-4b76-88de-41168e267041" providerId="ADAL" clId="{3B55EE59-C39F-4CEB-BDB3-42CDE4142C0B}" dt="2020-11-04T01:55:06.266" v="1086" actId="1036"/>
          <ac:cxnSpMkLst>
            <pc:docMk/>
            <pc:sldMk cId="3699126092" sldId="392"/>
            <ac:cxnSpMk id="33" creationId="{7D9B3608-7263-4DAA-A55C-DD3F8F8C6DFE}"/>
          </ac:cxnSpMkLst>
        </pc:cxnChg>
        <pc:cxnChg chg="add mod">
          <ac:chgData name="Williams, Forrest" userId="9b00a79f-1f44-4b76-88de-41168e267041" providerId="ADAL" clId="{3B55EE59-C39F-4CEB-BDB3-42CDE4142C0B}" dt="2020-11-04T01:55:06.266" v="1086" actId="1036"/>
          <ac:cxnSpMkLst>
            <pc:docMk/>
            <pc:sldMk cId="3699126092" sldId="392"/>
            <ac:cxnSpMk id="35" creationId="{87C08DAD-A70C-4E6F-84AD-D746EA2D1841}"/>
          </ac:cxnSpMkLst>
        </pc:cxnChg>
      </pc:sldChg>
      <pc:sldChg chg="modSp del">
        <pc:chgData name="Williams, Forrest" userId="9b00a79f-1f44-4b76-88de-41168e267041" providerId="ADAL" clId="{3B55EE59-C39F-4CEB-BDB3-42CDE4142C0B}" dt="2020-11-04T00:55:31.619" v="385" actId="2696"/>
        <pc:sldMkLst>
          <pc:docMk/>
          <pc:sldMk cId="3739258029" sldId="393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739258029" sldId="393"/>
            <ac:spMk id="8" creationId="{171D97EA-1135-4452-B7C5-269A170542F1}"/>
          </ac:spMkLst>
        </pc:spChg>
        <pc:grpChg chg="mod">
          <ac:chgData name="Williams, Forrest" userId="9b00a79f-1f44-4b76-88de-41168e267041" providerId="ADAL" clId="{3B55EE59-C39F-4CEB-BDB3-42CDE4142C0B}" dt="2020-11-04T00:31:03.373" v="227"/>
          <ac:grpSpMkLst>
            <pc:docMk/>
            <pc:sldMk cId="3739258029" sldId="393"/>
            <ac:grpSpMk id="4" creationId="{EEAF24B6-CCBB-45E0-8172-C976A7DD547F}"/>
          </ac:grpSpMkLst>
        </pc:grpChg>
        <pc:picChg chg="mod">
          <ac:chgData name="Williams, Forrest" userId="9b00a79f-1f44-4b76-88de-41168e267041" providerId="ADAL" clId="{3B55EE59-C39F-4CEB-BDB3-42CDE4142C0B}" dt="2020-11-04T00:31:03.373" v="227"/>
          <ac:picMkLst>
            <pc:docMk/>
            <pc:sldMk cId="3739258029" sldId="393"/>
            <ac:picMk id="3" creationId="{FD005D20-E206-4F99-BA61-6122043920E6}"/>
          </ac:picMkLst>
        </pc:picChg>
      </pc:sldChg>
      <pc:sldChg chg="addSp delSp modSp">
        <pc:chgData name="Williams, Forrest" userId="9b00a79f-1f44-4b76-88de-41168e267041" providerId="ADAL" clId="{3B55EE59-C39F-4CEB-BDB3-42CDE4142C0B}" dt="2020-11-04T00:51:10.776" v="292" actId="1035"/>
        <pc:sldMkLst>
          <pc:docMk/>
          <pc:sldMk cId="3102723320" sldId="397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102723320" sldId="397"/>
            <ac:spMk id="3" creationId="{ECBB3CB5-BA2F-497B-ACC4-2445D7B84246}"/>
          </ac:spMkLst>
        </pc:spChg>
        <pc:grpChg chg="mod">
          <ac:chgData name="Williams, Forrest" userId="9b00a79f-1f44-4b76-88de-41168e267041" providerId="ADAL" clId="{3B55EE59-C39F-4CEB-BDB3-42CDE4142C0B}" dt="2020-11-04T00:31:03.373" v="227"/>
          <ac:grpSpMkLst>
            <pc:docMk/>
            <pc:sldMk cId="3102723320" sldId="397"/>
            <ac:grpSpMk id="13" creationId="{77029163-868D-4398-BE21-3E849AB17769}"/>
          </ac:grpSpMkLst>
        </pc:grpChg>
        <pc:grpChg chg="mod">
          <ac:chgData name="Williams, Forrest" userId="9b00a79f-1f44-4b76-88de-41168e267041" providerId="ADAL" clId="{3B55EE59-C39F-4CEB-BDB3-42CDE4142C0B}" dt="2020-11-04T00:31:03.373" v="227"/>
          <ac:grpSpMkLst>
            <pc:docMk/>
            <pc:sldMk cId="3102723320" sldId="397"/>
            <ac:grpSpMk id="23" creationId="{8618329A-C4DB-4E86-8659-CE0C60ACEA3E}"/>
          </ac:grpSpMkLst>
        </pc:grpChg>
        <pc:grpChg chg="mod">
          <ac:chgData name="Williams, Forrest" userId="9b00a79f-1f44-4b76-88de-41168e267041" providerId="ADAL" clId="{3B55EE59-C39F-4CEB-BDB3-42CDE4142C0B}" dt="2020-11-04T00:31:03.373" v="227"/>
          <ac:grpSpMkLst>
            <pc:docMk/>
            <pc:sldMk cId="3102723320" sldId="397"/>
            <ac:grpSpMk id="24" creationId="{5424FBDC-9A15-47C8-833C-D3B84B4B5FDE}"/>
          </ac:grpSpMkLst>
        </pc:grpChg>
        <pc:picChg chg="add mod ord">
          <ac:chgData name="Williams, Forrest" userId="9b00a79f-1f44-4b76-88de-41168e267041" providerId="ADAL" clId="{3B55EE59-C39F-4CEB-BDB3-42CDE4142C0B}" dt="2020-11-04T00:51:10.776" v="292" actId="1035"/>
          <ac:picMkLst>
            <pc:docMk/>
            <pc:sldMk cId="3102723320" sldId="397"/>
            <ac:picMk id="4" creationId="{D9E046A4-986F-40C0-B279-C83548ED970F}"/>
          </ac:picMkLst>
        </pc:picChg>
        <pc:picChg chg="del mod">
          <ac:chgData name="Williams, Forrest" userId="9b00a79f-1f44-4b76-88de-41168e267041" providerId="ADAL" clId="{3B55EE59-C39F-4CEB-BDB3-42CDE4142C0B}" dt="2020-11-04T00:50:26.758" v="279" actId="478"/>
          <ac:picMkLst>
            <pc:docMk/>
            <pc:sldMk cId="3102723320" sldId="397"/>
            <ac:picMk id="8" creationId="{C2BFEB1A-D986-4F96-BC63-CCD95DD021F9}"/>
          </ac:picMkLst>
        </pc:picChg>
      </pc:sldChg>
      <pc:sldChg chg="modSp del">
        <pc:chgData name="Williams, Forrest" userId="9b00a79f-1f44-4b76-88de-41168e267041" providerId="ADAL" clId="{3B55EE59-C39F-4CEB-BDB3-42CDE4142C0B}" dt="2020-11-04T00:52:02.594" v="356" actId="2696"/>
        <pc:sldMkLst>
          <pc:docMk/>
          <pc:sldMk cId="2469605674" sldId="398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469605674" sldId="398"/>
            <ac:spMk id="8" creationId="{171D97EA-1135-4452-B7C5-269A170542F1}"/>
          </ac:spMkLst>
        </pc:spChg>
        <pc:picChg chg="mod">
          <ac:chgData name="Williams, Forrest" userId="9b00a79f-1f44-4b76-88de-41168e267041" providerId="ADAL" clId="{3B55EE59-C39F-4CEB-BDB3-42CDE4142C0B}" dt="2020-11-04T00:31:03.373" v="227"/>
          <ac:picMkLst>
            <pc:docMk/>
            <pc:sldMk cId="2469605674" sldId="398"/>
            <ac:picMk id="7" creationId="{B0E3C840-9040-4501-BE96-0B41D57A3907}"/>
          </ac:picMkLst>
        </pc:picChg>
      </pc:sldChg>
      <pc:sldChg chg="modSp">
        <pc:chgData name="Williams, Forrest" userId="9b00a79f-1f44-4b76-88de-41168e267041" providerId="ADAL" clId="{3B55EE59-C39F-4CEB-BDB3-42CDE4142C0B}" dt="2020-11-04T01:49:56.040" v="1067" actId="20577"/>
        <pc:sldMkLst>
          <pc:docMk/>
          <pc:sldMk cId="3241326144" sldId="399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241326144" sldId="399"/>
            <ac:spMk id="2" creationId="{482613C6-859D-4A7C-A91D-1CC536C32851}"/>
          </ac:spMkLst>
        </pc:spChg>
        <pc:spChg chg="mod">
          <ac:chgData name="Williams, Forrest" userId="9b00a79f-1f44-4b76-88de-41168e267041" providerId="ADAL" clId="{3B55EE59-C39F-4CEB-BDB3-42CDE4142C0B}" dt="2020-11-04T01:49:56.040" v="1067" actId="20577"/>
          <ac:spMkLst>
            <pc:docMk/>
            <pc:sldMk cId="3241326144" sldId="399"/>
            <ac:spMk id="3" creationId="{C7881FDF-1E3E-48D7-8005-E32B672DFC01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241326144" sldId="399"/>
            <ac:spMk id="6" creationId="{C245E10E-8A89-4E9B-971C-721601F87870}"/>
          </ac:spMkLst>
        </pc:spChg>
      </pc:sldChg>
      <pc:sldChg chg="modSp">
        <pc:chgData name="Williams, Forrest" userId="9b00a79f-1f44-4b76-88de-41168e267041" providerId="ADAL" clId="{3B55EE59-C39F-4CEB-BDB3-42CDE4142C0B}" dt="2020-11-04T00:54:24.006" v="375" actId="12788"/>
        <pc:sldMkLst>
          <pc:docMk/>
          <pc:sldMk cId="3654788756" sldId="400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654788756" sldId="400"/>
            <ac:spMk id="8" creationId="{171D97EA-1135-4452-B7C5-269A170542F1}"/>
          </ac:spMkLst>
        </pc:spChg>
        <pc:picChg chg="mod">
          <ac:chgData name="Williams, Forrest" userId="9b00a79f-1f44-4b76-88de-41168e267041" providerId="ADAL" clId="{3B55EE59-C39F-4CEB-BDB3-42CDE4142C0B}" dt="2020-11-04T00:54:24.006" v="375" actId="12788"/>
          <ac:picMkLst>
            <pc:docMk/>
            <pc:sldMk cId="3654788756" sldId="400"/>
            <ac:picMk id="3" creationId="{0885B19E-27F3-4400-9EFD-AE17B97A356E}"/>
          </ac:picMkLst>
        </pc:picChg>
      </pc:sldChg>
      <pc:sldChg chg="modSp">
        <pc:chgData name="Williams, Forrest" userId="9b00a79f-1f44-4b76-88de-41168e267041" providerId="ADAL" clId="{3B55EE59-C39F-4CEB-BDB3-42CDE4142C0B}" dt="2020-11-04T00:53:49.442" v="372" actId="12788"/>
        <pc:sldMkLst>
          <pc:docMk/>
          <pc:sldMk cId="2987686547" sldId="401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987686547" sldId="401"/>
            <ac:spMk id="4" creationId="{64EA5E17-85AB-46C3-BCEB-D4C07C044212}"/>
          </ac:spMkLst>
        </pc:spChg>
        <pc:spChg chg="mod">
          <ac:chgData name="Williams, Forrest" userId="9b00a79f-1f44-4b76-88de-41168e267041" providerId="ADAL" clId="{3B55EE59-C39F-4CEB-BDB3-42CDE4142C0B}" dt="2020-11-04T00:53:49.442" v="372" actId="12788"/>
          <ac:spMkLst>
            <pc:docMk/>
            <pc:sldMk cId="2987686547" sldId="401"/>
            <ac:spMk id="9" creationId="{4BB4709A-B1EA-44A4-8908-B9A1CB1E242C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987686547" sldId="401"/>
            <ac:spMk id="10" creationId="{CEF8EE1A-6366-4FAF-B79C-922532B22890}"/>
          </ac:spMkLst>
        </pc:spChg>
        <pc:spChg chg="mod">
          <ac:chgData name="Williams, Forrest" userId="9b00a79f-1f44-4b76-88de-41168e267041" providerId="ADAL" clId="{3B55EE59-C39F-4CEB-BDB3-42CDE4142C0B}" dt="2020-11-04T00:53:49.442" v="372" actId="12788"/>
          <ac:spMkLst>
            <pc:docMk/>
            <pc:sldMk cId="2987686547" sldId="401"/>
            <ac:spMk id="12" creationId="{6A867EC2-5579-46A6-8198-AD8F3E30E18D}"/>
          </ac:spMkLst>
        </pc:spChg>
        <pc:spChg chg="mod">
          <ac:chgData name="Williams, Forrest" userId="9b00a79f-1f44-4b76-88de-41168e267041" providerId="ADAL" clId="{3B55EE59-C39F-4CEB-BDB3-42CDE4142C0B}" dt="2020-11-04T00:53:49.442" v="372" actId="12788"/>
          <ac:spMkLst>
            <pc:docMk/>
            <pc:sldMk cId="2987686547" sldId="401"/>
            <ac:spMk id="14" creationId="{9A2ADA4B-762A-4429-AB69-7B9E64E15111}"/>
          </ac:spMkLst>
        </pc:spChg>
        <pc:graphicFrameChg chg="mod modGraphic">
          <ac:chgData name="Williams, Forrest" userId="9b00a79f-1f44-4b76-88de-41168e267041" providerId="ADAL" clId="{3B55EE59-C39F-4CEB-BDB3-42CDE4142C0B}" dt="2020-11-04T00:52:53.191" v="363" actId="1076"/>
          <ac:graphicFrameMkLst>
            <pc:docMk/>
            <pc:sldMk cId="2987686547" sldId="401"/>
            <ac:graphicFrameMk id="7" creationId="{5ED04E5A-3C63-4BB5-B87C-A8BCEA53D70D}"/>
          </ac:graphicFrameMkLst>
        </pc:graphicFrameChg>
      </pc:sldChg>
      <pc:sldChg chg="addSp delSp modSp">
        <pc:chgData name="Williams, Forrest" userId="9b00a79f-1f44-4b76-88de-41168e267041" providerId="ADAL" clId="{3B55EE59-C39F-4CEB-BDB3-42CDE4142C0B}" dt="2020-11-04T00:51:51.375" v="354" actId="1036"/>
        <pc:sldMkLst>
          <pc:docMk/>
          <pc:sldMk cId="2955552729" sldId="402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955552729" sldId="402"/>
            <ac:spMk id="8" creationId="{171D97EA-1135-4452-B7C5-269A170542F1}"/>
          </ac:spMkLst>
        </pc:spChg>
        <pc:picChg chg="add mod">
          <ac:chgData name="Williams, Forrest" userId="9b00a79f-1f44-4b76-88de-41168e267041" providerId="ADAL" clId="{3B55EE59-C39F-4CEB-BDB3-42CDE4142C0B}" dt="2020-11-04T00:51:51.375" v="354" actId="1036"/>
          <ac:picMkLst>
            <pc:docMk/>
            <pc:sldMk cId="2955552729" sldId="402"/>
            <ac:picMk id="3" creationId="{CEEF5B7D-38F1-4184-8305-ECE59DC74761}"/>
          </ac:picMkLst>
        </pc:picChg>
        <pc:picChg chg="del mod">
          <ac:chgData name="Williams, Forrest" userId="9b00a79f-1f44-4b76-88de-41168e267041" providerId="ADAL" clId="{3B55EE59-C39F-4CEB-BDB3-42CDE4142C0B}" dt="2020-11-04T00:51:16.776" v="293" actId="478"/>
          <ac:picMkLst>
            <pc:docMk/>
            <pc:sldMk cId="2955552729" sldId="402"/>
            <ac:picMk id="5" creationId="{DD0814C1-FBF6-4540-AB2F-B2C0AAB94B8B}"/>
          </ac:picMkLst>
        </pc:picChg>
      </pc:sldChg>
      <pc:sldChg chg="modSp modTransition">
        <pc:chgData name="Williams, Forrest" userId="9b00a79f-1f44-4b76-88de-41168e267041" providerId="ADAL" clId="{3B55EE59-C39F-4CEB-BDB3-42CDE4142C0B}" dt="2020-11-04T01:07:28.248" v="467"/>
        <pc:sldMkLst>
          <pc:docMk/>
          <pc:sldMk cId="1340351117" sldId="403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1340351117" sldId="403"/>
            <ac:spMk id="3" creationId="{1A24D5ED-4284-415C-AD6F-B3800401B673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1340351117" sldId="403"/>
            <ac:spMk id="4" creationId="{03BDDB6B-F222-4C1E-B554-FC4088F98D42}"/>
          </ac:spMkLst>
        </pc:spChg>
        <pc:grpChg chg="mod">
          <ac:chgData name="Williams, Forrest" userId="9b00a79f-1f44-4b76-88de-41168e267041" providerId="ADAL" clId="{3B55EE59-C39F-4CEB-BDB3-42CDE4142C0B}" dt="2020-11-04T00:31:03.373" v="227"/>
          <ac:grpSpMkLst>
            <pc:docMk/>
            <pc:sldMk cId="1340351117" sldId="403"/>
            <ac:grpSpMk id="6" creationId="{97254173-B6AA-4ACA-856C-5EF1D864A533}"/>
          </ac:grpSpMkLst>
        </pc:grpChg>
        <pc:picChg chg="mod">
          <ac:chgData name="Williams, Forrest" userId="9b00a79f-1f44-4b76-88de-41168e267041" providerId="ADAL" clId="{3B55EE59-C39F-4CEB-BDB3-42CDE4142C0B}" dt="2020-11-04T00:31:03.373" v="227"/>
          <ac:picMkLst>
            <pc:docMk/>
            <pc:sldMk cId="1340351117" sldId="403"/>
            <ac:picMk id="8" creationId="{55346AE5-5627-4082-8C26-690512123589}"/>
          </ac:picMkLst>
        </pc:picChg>
      </pc:sldChg>
      <pc:sldChg chg="addSp delSp modSp add ord">
        <pc:chgData name="Williams, Forrest" userId="9b00a79f-1f44-4b76-88de-41168e267041" providerId="ADAL" clId="{3B55EE59-C39F-4CEB-BDB3-42CDE4142C0B}" dt="2020-11-04T01:09:26.850" v="488" actId="1076"/>
        <pc:sldMkLst>
          <pc:docMk/>
          <pc:sldMk cId="1500592993" sldId="404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1500592993" sldId="404"/>
            <ac:spMk id="8" creationId="{171D97EA-1135-4452-B7C5-269A170542F1}"/>
          </ac:spMkLst>
        </pc:spChg>
        <pc:spChg chg="add del mod">
          <ac:chgData name="Williams, Forrest" userId="9b00a79f-1f44-4b76-88de-41168e267041" providerId="ADAL" clId="{3B55EE59-C39F-4CEB-BDB3-42CDE4142C0B}" dt="2020-11-04T01:07:39.714" v="468" actId="478"/>
          <ac:spMkLst>
            <pc:docMk/>
            <pc:sldMk cId="1500592993" sldId="404"/>
            <ac:spMk id="15" creationId="{48677659-01FC-4EC0-B23B-98A53A913D12}"/>
          </ac:spMkLst>
        </pc:spChg>
        <pc:spChg chg="add del mod">
          <ac:chgData name="Williams, Forrest" userId="9b00a79f-1f44-4b76-88de-41168e267041" providerId="ADAL" clId="{3B55EE59-C39F-4CEB-BDB3-42CDE4142C0B}" dt="2020-11-04T01:07:42.652" v="469" actId="478"/>
          <ac:spMkLst>
            <pc:docMk/>
            <pc:sldMk cId="1500592993" sldId="404"/>
            <ac:spMk id="16" creationId="{A394977A-99AA-4D0E-A7FC-F97E30DBB657}"/>
          </ac:spMkLst>
        </pc:spChg>
        <pc:spChg chg="add mod">
          <ac:chgData name="Williams, Forrest" userId="9b00a79f-1f44-4b76-88de-41168e267041" providerId="ADAL" clId="{3B55EE59-C39F-4CEB-BDB3-42CDE4142C0B}" dt="2020-11-04T01:09:26.850" v="488" actId="1076"/>
          <ac:spMkLst>
            <pc:docMk/>
            <pc:sldMk cId="1500592993" sldId="404"/>
            <ac:spMk id="17" creationId="{FBB989D6-693C-4E8F-B70A-FC70A20EBA6B}"/>
          </ac:spMkLst>
        </pc:spChg>
        <pc:spChg chg="add mod">
          <ac:chgData name="Williams, Forrest" userId="9b00a79f-1f44-4b76-88de-41168e267041" providerId="ADAL" clId="{3B55EE59-C39F-4CEB-BDB3-42CDE4142C0B}" dt="2020-11-04T01:09:26.850" v="488" actId="1076"/>
          <ac:spMkLst>
            <pc:docMk/>
            <pc:sldMk cId="1500592993" sldId="404"/>
            <ac:spMk id="18" creationId="{37F22950-CD09-49D3-B10A-3B6A82E7CC23}"/>
          </ac:spMkLst>
        </pc:spChg>
        <pc:grpChg chg="add del mod">
          <ac:chgData name="Williams, Forrest" userId="9b00a79f-1f44-4b76-88de-41168e267041" providerId="ADAL" clId="{3B55EE59-C39F-4CEB-BDB3-42CDE4142C0B}" dt="2020-11-03T23:55:54.621" v="85" actId="165"/>
          <ac:grpSpMkLst>
            <pc:docMk/>
            <pc:sldMk cId="1500592993" sldId="404"/>
            <ac:grpSpMk id="9" creationId="{00174B87-08BF-4F32-8FEC-3CDFD100487C}"/>
          </ac:grpSpMkLst>
        </pc:grpChg>
        <pc:grpChg chg="add mod">
          <ac:chgData name="Williams, Forrest" userId="9b00a79f-1f44-4b76-88de-41168e267041" providerId="ADAL" clId="{3B55EE59-C39F-4CEB-BDB3-42CDE4142C0B}" dt="2020-11-04T01:08:05.542" v="475" actId="12788"/>
          <ac:grpSpMkLst>
            <pc:docMk/>
            <pc:sldMk cId="1500592993" sldId="404"/>
            <ac:grpSpMk id="14" creationId="{BD72FEFE-CE2E-461F-86ED-7706A8D87C6D}"/>
          </ac:grpSpMkLst>
        </pc:grpChg>
        <pc:picChg chg="del">
          <ac:chgData name="Williams, Forrest" userId="9b00a79f-1f44-4b76-88de-41168e267041" providerId="ADAL" clId="{3B55EE59-C39F-4CEB-BDB3-42CDE4142C0B}" dt="2020-11-03T22:22:05.702" v="1" actId="478"/>
          <ac:picMkLst>
            <pc:docMk/>
            <pc:sldMk cId="1500592993" sldId="404"/>
            <ac:picMk id="3" creationId="{0885B19E-27F3-4400-9EFD-AE17B97A356E}"/>
          </ac:picMkLst>
        </pc:picChg>
        <pc:picChg chg="add del mod">
          <ac:chgData name="Williams, Forrest" userId="9b00a79f-1f44-4b76-88de-41168e267041" providerId="ADAL" clId="{3B55EE59-C39F-4CEB-BDB3-42CDE4142C0B}" dt="2020-11-03T23:05:46.727" v="14" actId="478"/>
          <ac:picMkLst>
            <pc:docMk/>
            <pc:sldMk cId="1500592993" sldId="404"/>
            <ac:picMk id="3" creationId="{342AEDBF-0078-400D-A2A6-CEF9AF8F2111}"/>
          </ac:picMkLst>
        </pc:picChg>
        <pc:picChg chg="add del mod topLvl">
          <ac:chgData name="Williams, Forrest" userId="9b00a79f-1f44-4b76-88de-41168e267041" providerId="ADAL" clId="{3B55EE59-C39F-4CEB-BDB3-42CDE4142C0B}" dt="2020-11-03T23:56:51.334" v="91" actId="478"/>
          <ac:picMkLst>
            <pc:docMk/>
            <pc:sldMk cId="1500592993" sldId="404"/>
            <ac:picMk id="5" creationId="{4B267B13-0351-48E3-A330-A2BA992829CA}"/>
          </ac:picMkLst>
        </pc:picChg>
        <pc:picChg chg="add del mod topLvl">
          <ac:chgData name="Williams, Forrest" userId="9b00a79f-1f44-4b76-88de-41168e267041" providerId="ADAL" clId="{3B55EE59-C39F-4CEB-BDB3-42CDE4142C0B}" dt="2020-11-03T23:56:49.547" v="90" actId="478"/>
          <ac:picMkLst>
            <pc:docMk/>
            <pc:sldMk cId="1500592993" sldId="404"/>
            <ac:picMk id="7" creationId="{2312F2F4-EBBC-4FEE-8439-047029EB274E}"/>
          </ac:picMkLst>
        </pc:picChg>
        <pc:picChg chg="add mod ord">
          <ac:chgData name="Williams, Forrest" userId="9b00a79f-1f44-4b76-88de-41168e267041" providerId="ADAL" clId="{3B55EE59-C39F-4CEB-BDB3-42CDE4142C0B}" dt="2020-11-03T23:59:05.324" v="178" actId="164"/>
          <ac:picMkLst>
            <pc:docMk/>
            <pc:sldMk cId="1500592993" sldId="404"/>
            <ac:picMk id="11" creationId="{467F1FE4-FE00-43B7-9D00-98A728211D2D}"/>
          </ac:picMkLst>
        </pc:picChg>
        <pc:picChg chg="add mod">
          <ac:chgData name="Williams, Forrest" userId="9b00a79f-1f44-4b76-88de-41168e267041" providerId="ADAL" clId="{3B55EE59-C39F-4CEB-BDB3-42CDE4142C0B}" dt="2020-11-03T23:59:05.324" v="178" actId="164"/>
          <ac:picMkLst>
            <pc:docMk/>
            <pc:sldMk cId="1500592993" sldId="404"/>
            <ac:picMk id="13" creationId="{F50146FA-A8F1-4F01-9D38-0571A1C009F6}"/>
          </ac:picMkLst>
        </pc:picChg>
      </pc:sldChg>
      <pc:sldChg chg="addSp delSp modSp add">
        <pc:chgData name="Williams, Forrest" userId="9b00a79f-1f44-4b76-88de-41168e267041" providerId="ADAL" clId="{3B55EE59-C39F-4CEB-BDB3-42CDE4142C0B}" dt="2020-11-04T00:54:32.645" v="376" actId="12788"/>
        <pc:sldMkLst>
          <pc:docMk/>
          <pc:sldMk cId="4104224750" sldId="405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4104224750" sldId="405"/>
            <ac:spMk id="8" creationId="{171D97EA-1135-4452-B7C5-269A170542F1}"/>
          </ac:spMkLst>
        </pc:spChg>
        <pc:picChg chg="del">
          <ac:chgData name="Williams, Forrest" userId="9b00a79f-1f44-4b76-88de-41168e267041" providerId="ADAL" clId="{3B55EE59-C39F-4CEB-BDB3-42CDE4142C0B}" dt="2020-11-04T00:10:11.066" v="182" actId="478"/>
          <ac:picMkLst>
            <pc:docMk/>
            <pc:sldMk cId="4104224750" sldId="405"/>
            <ac:picMk id="3" creationId="{0885B19E-27F3-4400-9EFD-AE17B97A356E}"/>
          </ac:picMkLst>
        </pc:picChg>
        <pc:picChg chg="add mod">
          <ac:chgData name="Williams, Forrest" userId="9b00a79f-1f44-4b76-88de-41168e267041" providerId="ADAL" clId="{3B55EE59-C39F-4CEB-BDB3-42CDE4142C0B}" dt="2020-11-04T00:54:32.645" v="376" actId="12788"/>
          <ac:picMkLst>
            <pc:docMk/>
            <pc:sldMk cId="4104224750" sldId="405"/>
            <ac:picMk id="4" creationId="{1225EFE0-E5A4-4CDD-8AC1-2CD1D915AF4E}"/>
          </ac:picMkLst>
        </pc:picChg>
      </pc:sldChg>
      <pc:sldChg chg="modSp add">
        <pc:chgData name="Williams, Forrest" userId="9b00a79f-1f44-4b76-88de-41168e267041" providerId="ADAL" clId="{3B55EE59-C39F-4CEB-BDB3-42CDE4142C0B}" dt="2020-11-04T00:52:14.083" v="357" actId="14826"/>
        <pc:sldMkLst>
          <pc:docMk/>
          <pc:sldMk cId="2903743303" sldId="406"/>
        </pc:sldMkLst>
        <pc:picChg chg="mod">
          <ac:chgData name="Williams, Forrest" userId="9b00a79f-1f44-4b76-88de-41168e267041" providerId="ADAL" clId="{3B55EE59-C39F-4CEB-BDB3-42CDE4142C0B}" dt="2020-11-04T00:52:14.083" v="357" actId="14826"/>
          <ac:picMkLst>
            <pc:docMk/>
            <pc:sldMk cId="2903743303" sldId="406"/>
            <ac:picMk id="3" creationId="{CEEF5B7D-38F1-4184-8305-ECE59DC74761}"/>
          </ac:picMkLst>
        </pc:picChg>
      </pc:sldChg>
      <pc:sldChg chg="addSp delSp modSp add ord">
        <pc:chgData name="Williams, Forrest" userId="9b00a79f-1f44-4b76-88de-41168e267041" providerId="ADAL" clId="{3B55EE59-C39F-4CEB-BDB3-42CDE4142C0B}" dt="2020-11-04T00:56:24.399" v="397" actId="478"/>
        <pc:sldMkLst>
          <pc:docMk/>
          <pc:sldMk cId="251972269" sldId="407"/>
        </pc:sldMkLst>
        <pc:spChg chg="del">
          <ac:chgData name="Williams, Forrest" userId="9b00a79f-1f44-4b76-88de-41168e267041" providerId="ADAL" clId="{3B55EE59-C39F-4CEB-BDB3-42CDE4142C0B}" dt="2020-11-04T00:56:24.399" v="397" actId="478"/>
          <ac:spMkLst>
            <pc:docMk/>
            <pc:sldMk cId="251972269" sldId="407"/>
            <ac:spMk id="2" creationId="{00000000-0000-0000-0000-000000000000}"/>
          </ac:spMkLst>
        </pc:spChg>
        <pc:spChg chg="del">
          <ac:chgData name="Williams, Forrest" userId="9b00a79f-1f44-4b76-88de-41168e267041" providerId="ADAL" clId="{3B55EE59-C39F-4CEB-BDB3-42CDE4142C0B}" dt="2020-11-04T00:56:00.213" v="388" actId="478"/>
          <ac:spMkLst>
            <pc:docMk/>
            <pc:sldMk cId="251972269" sldId="407"/>
            <ac:spMk id="4" creationId="{00000000-0000-0000-0000-000000000000}"/>
          </ac:spMkLst>
        </pc:spChg>
        <pc:spChg chg="del">
          <ac:chgData name="Williams, Forrest" userId="9b00a79f-1f44-4b76-88de-41168e267041" providerId="ADAL" clId="{3B55EE59-C39F-4CEB-BDB3-42CDE4142C0B}" dt="2020-11-04T00:56:13.246" v="395" actId="478"/>
          <ac:spMkLst>
            <pc:docMk/>
            <pc:sldMk cId="251972269" sldId="407"/>
            <ac:spMk id="5" creationId="{00000000-0000-0000-0000-000000000000}"/>
          </ac:spMkLst>
        </pc:spChg>
        <pc:spChg chg="add mod">
          <ac:chgData name="Williams, Forrest" userId="9b00a79f-1f44-4b76-88de-41168e267041" providerId="ADAL" clId="{3B55EE59-C39F-4CEB-BDB3-42CDE4142C0B}" dt="2020-11-04T00:56:10.783" v="394" actId="1036"/>
          <ac:spMkLst>
            <pc:docMk/>
            <pc:sldMk cId="251972269" sldId="407"/>
            <ac:spMk id="6" creationId="{89535FD0-7DE3-4A34-99F5-1B3A9D3608C8}"/>
          </ac:spMkLst>
        </pc:spChg>
        <pc:spChg chg="add">
          <ac:chgData name="Williams, Forrest" userId="9b00a79f-1f44-4b76-88de-41168e267041" providerId="ADAL" clId="{3B55EE59-C39F-4CEB-BDB3-42CDE4142C0B}" dt="2020-11-04T00:56:21.684" v="396"/>
          <ac:spMkLst>
            <pc:docMk/>
            <pc:sldMk cId="251972269" sldId="407"/>
            <ac:spMk id="8" creationId="{A158D9A3-CE5A-417A-A17A-3EC1F23D5BCE}"/>
          </ac:spMkLst>
        </pc:spChg>
      </pc:sldChg>
      <pc:sldChg chg="addSp delSp modSp add">
        <pc:chgData name="Williams, Forrest" userId="9b00a79f-1f44-4b76-88de-41168e267041" providerId="ADAL" clId="{3B55EE59-C39F-4CEB-BDB3-42CDE4142C0B}" dt="2020-11-04T01:57:07.224" v="1106" actId="1037"/>
        <pc:sldMkLst>
          <pc:docMk/>
          <pc:sldMk cId="603322718" sldId="408"/>
        </pc:sldMkLst>
        <pc:spChg chg="mod topLvl">
          <ac:chgData name="Williams, Forrest" userId="9b00a79f-1f44-4b76-88de-41168e267041" providerId="ADAL" clId="{3B55EE59-C39F-4CEB-BDB3-42CDE4142C0B}" dt="2020-11-04T01:55:26.489" v="1103" actId="1036"/>
          <ac:spMkLst>
            <pc:docMk/>
            <pc:sldMk cId="603322718" sldId="408"/>
            <ac:spMk id="10" creationId="{79C6A7B1-586B-4818-A19C-5E643BE20B0A}"/>
          </ac:spMkLst>
        </pc:spChg>
        <pc:spChg chg="mod">
          <ac:chgData name="Williams, Forrest" userId="9b00a79f-1f44-4b76-88de-41168e267041" providerId="ADAL" clId="{3B55EE59-C39F-4CEB-BDB3-42CDE4142C0B}" dt="2020-11-04T01:55:26.489" v="1103" actId="1036"/>
          <ac:spMkLst>
            <pc:docMk/>
            <pc:sldMk cId="603322718" sldId="408"/>
            <ac:spMk id="11" creationId="{570FBDD8-0001-4273-9B8C-B0B94D29683D}"/>
          </ac:spMkLst>
        </pc:spChg>
        <pc:spChg chg="mod topLvl">
          <ac:chgData name="Williams, Forrest" userId="9b00a79f-1f44-4b76-88de-41168e267041" providerId="ADAL" clId="{3B55EE59-C39F-4CEB-BDB3-42CDE4142C0B}" dt="2020-11-04T01:55:26.489" v="1103" actId="1036"/>
          <ac:spMkLst>
            <pc:docMk/>
            <pc:sldMk cId="603322718" sldId="408"/>
            <ac:spMk id="14" creationId="{3D2D0A6B-96BA-4195-B038-64A229C762B7}"/>
          </ac:spMkLst>
        </pc:spChg>
        <pc:spChg chg="add mod">
          <ac:chgData name="Williams, Forrest" userId="9b00a79f-1f44-4b76-88de-41168e267041" providerId="ADAL" clId="{3B55EE59-C39F-4CEB-BDB3-42CDE4142C0B}" dt="2020-11-04T01:55:26.489" v="1103" actId="1036"/>
          <ac:spMkLst>
            <pc:docMk/>
            <pc:sldMk cId="603322718" sldId="408"/>
            <ac:spMk id="16" creationId="{C5A1C877-06A2-4470-9F18-72C8EEA13C61}"/>
          </ac:spMkLst>
        </pc:spChg>
        <pc:grpChg chg="add del mod">
          <ac:chgData name="Williams, Forrest" userId="9b00a79f-1f44-4b76-88de-41168e267041" providerId="ADAL" clId="{3B55EE59-C39F-4CEB-BDB3-42CDE4142C0B}" dt="2020-11-04T01:29:45.760" v="691" actId="165"/>
          <ac:grpSpMkLst>
            <pc:docMk/>
            <pc:sldMk cId="603322718" sldId="408"/>
            <ac:grpSpMk id="9" creationId="{6DC819C7-2B40-40E0-A27B-D666D26E4999}"/>
          </ac:grpSpMkLst>
        </pc:grpChg>
        <pc:grpChg chg="add del mod">
          <ac:chgData name="Williams, Forrest" userId="9b00a79f-1f44-4b76-88de-41168e267041" providerId="ADAL" clId="{3B55EE59-C39F-4CEB-BDB3-42CDE4142C0B}" dt="2020-11-04T01:29:35.806" v="689" actId="165"/>
          <ac:grpSpMkLst>
            <pc:docMk/>
            <pc:sldMk cId="603322718" sldId="408"/>
            <ac:grpSpMk id="13" creationId="{8027348E-50B6-4547-8EB2-4797D6306540}"/>
          </ac:grpSpMkLst>
        </pc:grpChg>
        <pc:picChg chg="mod">
          <ac:chgData name="Williams, Forrest" userId="9b00a79f-1f44-4b76-88de-41168e267041" providerId="ADAL" clId="{3B55EE59-C39F-4CEB-BDB3-42CDE4142C0B}" dt="2020-11-04T01:55:26.489" v="1103" actId="1036"/>
          <ac:picMkLst>
            <pc:docMk/>
            <pc:sldMk cId="603322718" sldId="408"/>
            <ac:picMk id="5" creationId="{25AD180D-FEE5-4CAE-B8D7-2B2BB5CC9F5B}"/>
          </ac:picMkLst>
        </pc:picChg>
        <pc:picChg chg="mod">
          <ac:chgData name="Williams, Forrest" userId="9b00a79f-1f44-4b76-88de-41168e267041" providerId="ADAL" clId="{3B55EE59-C39F-4CEB-BDB3-42CDE4142C0B}" dt="2020-11-04T01:55:26.489" v="1103" actId="1036"/>
          <ac:picMkLst>
            <pc:docMk/>
            <pc:sldMk cId="603322718" sldId="408"/>
            <ac:picMk id="7" creationId="{59BA672C-54B1-4A82-8542-FD9E21CDB84F}"/>
          </ac:picMkLst>
        </pc:picChg>
        <pc:cxnChg chg="add mod">
          <ac:chgData name="Williams, Forrest" userId="9b00a79f-1f44-4b76-88de-41168e267041" providerId="ADAL" clId="{3B55EE59-C39F-4CEB-BDB3-42CDE4142C0B}" dt="2020-11-04T01:57:07.224" v="1106" actId="1037"/>
          <ac:cxnSpMkLst>
            <pc:docMk/>
            <pc:sldMk cId="603322718" sldId="408"/>
            <ac:cxnSpMk id="6" creationId="{037643C8-33DB-4846-995F-7295950CA071}"/>
          </ac:cxnSpMkLst>
        </pc:cxnChg>
        <pc:cxnChg chg="mod topLvl">
          <ac:chgData name="Williams, Forrest" userId="9b00a79f-1f44-4b76-88de-41168e267041" providerId="ADAL" clId="{3B55EE59-C39F-4CEB-BDB3-42CDE4142C0B}" dt="2020-11-04T01:55:26.489" v="1103" actId="1036"/>
          <ac:cxnSpMkLst>
            <pc:docMk/>
            <pc:sldMk cId="603322718" sldId="408"/>
            <ac:cxnSpMk id="12" creationId="{C24BBE0B-2133-4266-ACB5-0BB2899FA4A7}"/>
          </ac:cxnSpMkLst>
        </pc:cxnChg>
        <pc:cxnChg chg="mod topLvl">
          <ac:chgData name="Williams, Forrest" userId="9b00a79f-1f44-4b76-88de-41168e267041" providerId="ADAL" clId="{3B55EE59-C39F-4CEB-BDB3-42CDE4142C0B}" dt="2020-11-04T01:55:26.489" v="1103" actId="1036"/>
          <ac:cxnSpMkLst>
            <pc:docMk/>
            <pc:sldMk cId="603322718" sldId="408"/>
            <ac:cxnSpMk id="15" creationId="{59EE38C8-B91C-4D8A-AFF9-91A51773D999}"/>
          </ac:cxnSpMkLst>
        </pc:cxnChg>
      </pc:sldChg>
      <pc:sldChg chg="addSp delSp modSp add ord">
        <pc:chgData name="Williams, Forrest" userId="9b00a79f-1f44-4b76-88de-41168e267041" providerId="ADAL" clId="{3B55EE59-C39F-4CEB-BDB3-42CDE4142C0B}" dt="2020-11-04T01:50:22.192" v="1073" actId="20577"/>
        <pc:sldMkLst>
          <pc:docMk/>
          <pc:sldMk cId="3388950230" sldId="409"/>
        </pc:sldMkLst>
        <pc:spChg chg="mod">
          <ac:chgData name="Williams, Forrest" userId="9b00a79f-1f44-4b76-88de-41168e267041" providerId="ADAL" clId="{3B55EE59-C39F-4CEB-BDB3-42CDE4142C0B}" dt="2020-11-04T01:50:22.192" v="1073" actId="20577"/>
          <ac:spMkLst>
            <pc:docMk/>
            <pc:sldMk cId="3388950230" sldId="409"/>
            <ac:spMk id="2" creationId="{482613C6-859D-4A7C-A91D-1CC536C32851}"/>
          </ac:spMkLst>
        </pc:spChg>
        <pc:spChg chg="del">
          <ac:chgData name="Williams, Forrest" userId="9b00a79f-1f44-4b76-88de-41168e267041" providerId="ADAL" clId="{3B55EE59-C39F-4CEB-BDB3-42CDE4142C0B}" dt="2020-11-04T01:49:12.849" v="1023" actId="478"/>
          <ac:spMkLst>
            <pc:docMk/>
            <pc:sldMk cId="3388950230" sldId="409"/>
            <ac:spMk id="3" creationId="{C7881FDF-1E3E-48D7-8005-E32B672DFC01}"/>
          </ac:spMkLst>
        </pc:spChg>
        <pc:spChg chg="add del mod">
          <ac:chgData name="Williams, Forrest" userId="9b00a79f-1f44-4b76-88de-41168e267041" providerId="ADAL" clId="{3B55EE59-C39F-4CEB-BDB3-42CDE4142C0B}" dt="2020-11-04T01:49:14.667" v="1024" actId="478"/>
          <ac:spMkLst>
            <pc:docMk/>
            <pc:sldMk cId="3388950230" sldId="409"/>
            <ac:spMk id="5" creationId="{E1BDFCEF-F533-429A-8552-9A4B7BEF4EBC}"/>
          </ac:spMkLst>
        </pc:spChg>
      </pc:sldChg>
      <pc:sldMasterChg chg="modSp modSldLayout">
        <pc:chgData name="Williams, Forrest" userId="9b00a79f-1f44-4b76-88de-41168e267041" providerId="ADAL" clId="{3B55EE59-C39F-4CEB-BDB3-42CDE4142C0B}" dt="2020-11-04T00:31:03.373" v="227"/>
        <pc:sldMasterMkLst>
          <pc:docMk/>
          <pc:sldMasterMk cId="2474999834" sldId="2147483741"/>
        </pc:sldMaster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2" creationId="{4071ACB2-2C2D-45DA-9272-F853F0D7C7F4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3" creationId="{801FD038-3269-457B-8697-56B2D133022E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4" creationId="{1472521B-72F3-4210-8318-0EE8E3DC2CCD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5" creationId="{3680AAD0-FFCE-44A0-8592-D508EE380B0C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6" creationId="{9C86836C-0FF1-4517-AC5D-33BCFBF4F56C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7" creationId="{04CC0135-8B00-4E12-BBCA-A75BE733CD28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8" creationId="{9916DA6E-2512-444C-BBF4-041CDE26129E}"/>
          </ac:spMkLst>
        </pc:sp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3332900897" sldId="2147483742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332900897" sldId="2147483742"/>
              <ac:spMk id="2" creationId="{AD5DBED1-621C-49C4-AE2D-FD5550AB90AD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332900897" sldId="2147483742"/>
              <ac:spMk id="3" creationId="{1687D15B-E430-460C-9571-F505146DBB29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332900897" sldId="2147483742"/>
              <ac:spMk id="7" creationId="{A46645EB-11D3-45B6-AB70-CB602247F084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332900897" sldId="2147483742"/>
              <ac:spMk id="8" creationId="{20815D08-1302-478E-B3DA-ADD7E393A3FC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2213206812" sldId="2147483744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213206812" sldId="2147483744"/>
              <ac:spMk id="2" creationId="{4542760B-2C67-442C-B298-73C075AB0D23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213206812" sldId="2147483744"/>
              <ac:spMk id="3" creationId="{41A3F96F-32A6-4C37-872D-138050BEA152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3722868842" sldId="2147483745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722868842" sldId="2147483745"/>
              <ac:spMk id="3" creationId="{6FD5C5B3-0B40-45CC-899A-0C4126FD1366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722868842" sldId="2147483745"/>
              <ac:spMk id="4" creationId="{4869F951-9253-45EA-87B3-D2BB78062C4B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2615940692" sldId="2147483746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615940692" sldId="2147483746"/>
              <ac:spMk id="2" creationId="{46A58ADB-E262-47AD-9E25-07E2FB14CAAC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615940692" sldId="2147483746"/>
              <ac:spMk id="3" creationId="{D54467D9-67E0-429F-9AC2-E486AD0F4235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615940692" sldId="2147483746"/>
              <ac:spMk id="4" creationId="{AC24DFA8-3E2A-4B22-9E4E-0AC110A38AB5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615940692" sldId="2147483746"/>
              <ac:spMk id="5" creationId="{85F181CB-FE20-4CA3-8E0B-DC4528F0E545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615940692" sldId="2147483746"/>
              <ac:spMk id="6" creationId="{31B8C432-A4C0-4720-9FDD-FEF63669449F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3729677111" sldId="2147483748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729677111" sldId="2147483748"/>
              <ac:spMk id="5" creationId="{8AEF0549-66C8-47F4-B930-47A3CB8B2E91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729677111" sldId="2147483748"/>
              <ac:spMk id="6" creationId="{1370EE73-C2AB-44A1-AE2C-C7110636D49B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1119816528" sldId="2147483749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119816528" sldId="2147483749"/>
              <ac:spMk id="2" creationId="{3D5F49CB-AD80-4ED2-9142-2978CB1B39BA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119816528" sldId="2147483749"/>
              <ac:spMk id="3" creationId="{1083E77A-D0D3-4239-AF80-CC28225FF08B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119816528" sldId="2147483749"/>
              <ac:spMk id="4" creationId="{137B1F3B-49D0-4516-9889-6F5EA338F93A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1987591203" sldId="2147483750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987591203" sldId="2147483750"/>
              <ac:spMk id="2" creationId="{DC78CD63-6BF2-4EC0-9598-8416306AD429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987591203" sldId="2147483750"/>
              <ac:spMk id="3" creationId="{5FE9E2E9-AD54-4B9E-8110-ACAEB554986E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987591203" sldId="2147483750"/>
              <ac:spMk id="4" creationId="{9E99929D-8272-41C8-97F5-676C4D53B099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2581643745" sldId="2147483752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581643745" sldId="2147483752"/>
              <ac:spMk id="2" creationId="{9A2BCE7F-B2F4-4E9D-9FA1-33CABA884173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581643745" sldId="2147483752"/>
              <ac:spMk id="3" creationId="{C2DE8E2C-03E0-4DDB-84B4-FBB78B294D09}"/>
            </ac:spMkLst>
          </pc:spChg>
        </pc:sldLayoutChg>
      </pc:sldMasterChg>
      <pc:sldMasterChg chg="addSp modSldLayout">
        <pc:chgData name="Williams, Forrest" userId="9b00a79f-1f44-4b76-88de-41168e267041" providerId="ADAL" clId="{3B55EE59-C39F-4CEB-BDB3-42CDE4142C0B}" dt="2020-11-04T00:31:03.373" v="227"/>
        <pc:sldMasterMkLst>
          <pc:docMk/>
          <pc:sldMasterMk cId="489929594" sldId="2147483753"/>
        </pc:sldMasterMkLst>
        <pc:spChg chg="ad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489929594" sldId="2147483753"/>
            <ac:spMk id="7" creationId="{F5E708EF-214B-4763-9F36-BFF340233AA7}"/>
          </ac:spMkLst>
        </pc:spChg>
        <pc:spChg chg="ad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489929594" sldId="2147483753"/>
            <ac:spMk id="8" creationId="{548364BC-B0EA-42E6-A6C2-135EB83B1C66}"/>
          </ac:spMkLst>
        </pc:spChg>
        <pc:sldLayoutChg chg="ad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489929594" sldId="2147483753"/>
            <pc:sldLayoutMk cId="1612332881" sldId="2147483754"/>
          </pc:sldLayoutMkLst>
          <pc:spChg chg="ad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489929594" sldId="2147483753"/>
              <pc:sldLayoutMk cId="1612332881" sldId="2147483754"/>
              <ac:spMk id="7" creationId="{A9DA843A-118B-4EDC-95FB-D649219CADD1}"/>
            </ac:spMkLst>
          </pc:spChg>
          <pc:spChg chg="ad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489929594" sldId="2147483753"/>
              <pc:sldLayoutMk cId="1612332881" sldId="2147483754"/>
              <ac:spMk id="8" creationId="{8DB53F83-797A-4CED-BFFA-B2CDE5FC4F31}"/>
            </ac:spMkLst>
          </pc:spChg>
        </pc:sldLayoutChg>
        <pc:sldLayoutChg chg="ad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489929594" sldId="2147483753"/>
            <pc:sldLayoutMk cId="3125921414" sldId="2147483760"/>
          </pc:sldLayoutMkLst>
          <pc:spChg chg="ad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489929594" sldId="2147483753"/>
              <pc:sldLayoutMk cId="3125921414" sldId="2147483760"/>
              <ac:spMk id="5" creationId="{2FFC9299-DF5D-46A7-A9C8-F7B0CEAAB87C}"/>
            </ac:spMkLst>
          </pc:spChg>
          <pc:spChg chg="ad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489929594" sldId="2147483753"/>
              <pc:sldLayoutMk cId="3125921414" sldId="2147483760"/>
              <ac:spMk id="6" creationId="{F744AA34-B5E3-4A1C-9F8C-5673E3EEB44B}"/>
            </ac:spMkLst>
          </pc:spChg>
        </pc:sldLayoutChg>
      </pc:sldMasterChg>
    </pc:docChg>
  </pc:docChgLst>
  <pc:docChgLst>
    <pc:chgData name="Forrest Williams" userId="9b00a79f-1f44-4b76-88de-41168e267041" providerId="ADAL" clId="{9D309F99-FEB8-4F7B-81C2-9843D34EDA03}"/>
    <pc:docChg chg="undo custSel addSld delSld modSld sldOrd">
      <pc:chgData name="Forrest Williams" userId="9b00a79f-1f44-4b76-88de-41168e267041" providerId="ADAL" clId="{9D309F99-FEB8-4F7B-81C2-9843D34EDA03}" dt="2021-12-07T15:53:12.068" v="20504"/>
      <pc:docMkLst>
        <pc:docMk/>
      </pc:docMkLst>
      <pc:sldChg chg="addSp delSp modSp mod modNotesTx">
        <pc:chgData name="Forrest Williams" userId="9b00a79f-1f44-4b76-88de-41168e267041" providerId="ADAL" clId="{9D309F99-FEB8-4F7B-81C2-9843D34EDA03}" dt="2021-12-07T15:50:19.662" v="20496"/>
        <pc:sldMkLst>
          <pc:docMk/>
          <pc:sldMk cId="610700485" sldId="256"/>
        </pc:sldMkLst>
        <pc:spChg chg="del mod">
          <ac:chgData name="Forrest Williams" userId="9b00a79f-1f44-4b76-88de-41168e267041" providerId="ADAL" clId="{9D309F99-FEB8-4F7B-81C2-9843D34EDA03}" dt="2021-12-06T20:58:55.517" v="18718" actId="478"/>
          <ac:spMkLst>
            <pc:docMk/>
            <pc:sldMk cId="610700485" sldId="256"/>
            <ac:spMk id="2" creationId="{00000000-0000-0000-0000-000000000000}"/>
          </ac:spMkLst>
        </pc:spChg>
        <pc:spChg chg="mod">
          <ac:chgData name="Forrest Williams" userId="9b00a79f-1f44-4b76-88de-41168e267041" providerId="ADAL" clId="{9D309F99-FEB8-4F7B-81C2-9843D34EDA03}" dt="2021-11-23T21:07:12.402" v="0"/>
          <ac:spMkLst>
            <pc:docMk/>
            <pc:sldMk cId="610700485" sldId="256"/>
            <ac:spMk id="4" creationId="{00000000-0000-0000-0000-000000000000}"/>
          </ac:spMkLst>
        </pc:spChg>
        <pc:spChg chg="mod">
          <ac:chgData name="Forrest Williams" userId="9b00a79f-1f44-4b76-88de-41168e267041" providerId="ADAL" clId="{9D309F99-FEB8-4F7B-81C2-9843D34EDA03}" dt="2021-11-23T21:08:04.006" v="35" actId="20577"/>
          <ac:spMkLst>
            <pc:docMk/>
            <pc:sldMk cId="610700485" sldId="256"/>
            <ac:spMk id="5" creationId="{00000000-0000-0000-0000-000000000000}"/>
          </ac:spMkLst>
        </pc:spChg>
        <pc:spChg chg="add mod">
          <ac:chgData name="Forrest Williams" userId="9b00a79f-1f44-4b76-88de-41168e267041" providerId="ADAL" clId="{9D309F99-FEB8-4F7B-81C2-9843D34EDA03}" dt="2021-12-06T20:58:55.929" v="18719"/>
          <ac:spMkLst>
            <pc:docMk/>
            <pc:sldMk cId="610700485" sldId="256"/>
            <ac:spMk id="6" creationId="{778D2B17-7B5E-426B-9369-C87CC2D0AB39}"/>
          </ac:spMkLst>
        </pc:spChg>
        <pc:picChg chg="add del mod">
          <ac:chgData name="Forrest Williams" userId="9b00a79f-1f44-4b76-88de-41168e267041" providerId="ADAL" clId="{9D309F99-FEB8-4F7B-81C2-9843D34EDA03}" dt="2021-12-07T15:46:43.286" v="20491"/>
          <ac:picMkLst>
            <pc:docMk/>
            <pc:sldMk cId="610700485" sldId="256"/>
            <ac:picMk id="2" creationId="{2F72FD4C-4A56-498B-93BA-6DF1C9D531CD}"/>
          </ac:picMkLst>
        </pc:picChg>
        <pc:picChg chg="add del mod">
          <ac:chgData name="Forrest Williams" userId="9b00a79f-1f44-4b76-88de-41168e267041" providerId="ADAL" clId="{9D309F99-FEB8-4F7B-81C2-9843D34EDA03}" dt="2021-12-06T21:23:01.707" v="19182"/>
          <ac:picMkLst>
            <pc:docMk/>
            <pc:sldMk cId="610700485" sldId="256"/>
            <ac:picMk id="3" creationId="{ADC8CE2F-FCB7-42C1-84C8-9A655F92F347}"/>
          </ac:picMkLst>
        </pc:picChg>
        <pc:picChg chg="add del mod">
          <ac:chgData name="Forrest Williams" userId="9b00a79f-1f44-4b76-88de-41168e267041" providerId="ADAL" clId="{9D309F99-FEB8-4F7B-81C2-9843D34EDA03}" dt="2021-12-07T15:47:19.314" v="20492"/>
          <ac:picMkLst>
            <pc:docMk/>
            <pc:sldMk cId="610700485" sldId="256"/>
            <ac:picMk id="3" creationId="{B07E236B-2C0F-4D56-BA93-A470B5874EE3}"/>
          </ac:picMkLst>
        </pc:picChg>
        <pc:picChg chg="add del mod">
          <ac:chgData name="Forrest Williams" userId="9b00a79f-1f44-4b76-88de-41168e267041" providerId="ADAL" clId="{9D309F99-FEB8-4F7B-81C2-9843D34EDA03}" dt="2021-12-07T15:46:22.670" v="20490"/>
          <ac:picMkLst>
            <pc:docMk/>
            <pc:sldMk cId="610700485" sldId="256"/>
            <ac:picMk id="8" creationId="{5A4BD4F7-9EFE-496A-9260-20389929A56B}"/>
          </ac:picMkLst>
        </pc:picChg>
        <pc:picChg chg="add del mod">
          <ac:chgData name="Forrest Williams" userId="9b00a79f-1f44-4b76-88de-41168e267041" providerId="ADAL" clId="{9D309F99-FEB8-4F7B-81C2-9843D34EDA03}" dt="2021-12-07T15:48:13.400" v="20493"/>
          <ac:picMkLst>
            <pc:docMk/>
            <pc:sldMk cId="610700485" sldId="256"/>
            <ac:picMk id="9" creationId="{A88FF1F3-5BD2-4408-82D0-157C3055CBEA}"/>
          </ac:picMkLst>
        </pc:picChg>
        <pc:picChg chg="add del mod">
          <ac:chgData name="Forrest Williams" userId="9b00a79f-1f44-4b76-88de-41168e267041" providerId="ADAL" clId="{9D309F99-FEB8-4F7B-81C2-9843D34EDA03}" dt="2021-12-07T15:49:09.794" v="20494"/>
          <ac:picMkLst>
            <pc:docMk/>
            <pc:sldMk cId="610700485" sldId="256"/>
            <ac:picMk id="10" creationId="{BC8E5F65-0E43-440F-9390-034617F35EC1}"/>
          </ac:picMkLst>
        </pc:picChg>
        <pc:picChg chg="add del mod">
          <ac:chgData name="Forrest Williams" userId="9b00a79f-1f44-4b76-88de-41168e267041" providerId="ADAL" clId="{9D309F99-FEB8-4F7B-81C2-9843D34EDA03}" dt="2021-12-07T15:49:42.678" v="20495"/>
          <ac:picMkLst>
            <pc:docMk/>
            <pc:sldMk cId="610700485" sldId="256"/>
            <ac:picMk id="11" creationId="{0E9176D5-7753-4380-9E60-F27340B48CEE}"/>
          </ac:picMkLst>
        </pc:picChg>
        <pc:picChg chg="add del mod">
          <ac:chgData name="Forrest Williams" userId="9b00a79f-1f44-4b76-88de-41168e267041" providerId="ADAL" clId="{9D309F99-FEB8-4F7B-81C2-9843D34EDA03}" dt="2021-12-07T15:50:19.662" v="20496"/>
          <ac:picMkLst>
            <pc:docMk/>
            <pc:sldMk cId="610700485" sldId="256"/>
            <ac:picMk id="12" creationId="{DB202C1C-2FFD-4C88-B783-6FF03E22EB96}"/>
          </ac:picMkLst>
        </pc:picChg>
        <pc:picChg chg="add mod">
          <ac:chgData name="Forrest Williams" userId="9b00a79f-1f44-4b76-88de-41168e267041" providerId="ADAL" clId="{9D309F99-FEB8-4F7B-81C2-9843D34EDA03}" dt="2021-12-07T15:50:19.662" v="20496"/>
          <ac:picMkLst>
            <pc:docMk/>
            <pc:sldMk cId="610700485" sldId="256"/>
            <ac:picMk id="13" creationId="{091157E9-1428-402C-BEDF-EEDF4BB49E72}"/>
          </ac:picMkLst>
        </pc:picChg>
      </pc:sldChg>
      <pc:sldChg chg="del">
        <pc:chgData name="Forrest Williams" userId="9b00a79f-1f44-4b76-88de-41168e267041" providerId="ADAL" clId="{9D309F99-FEB8-4F7B-81C2-9843D34EDA03}" dt="2021-11-23T21:17:26.546" v="332" actId="47"/>
        <pc:sldMkLst>
          <pc:docMk/>
          <pc:sldMk cId="1899023943" sldId="386"/>
        </pc:sldMkLst>
      </pc:sldChg>
      <pc:sldChg chg="del">
        <pc:chgData name="Forrest Williams" userId="9b00a79f-1f44-4b76-88de-41168e267041" providerId="ADAL" clId="{9D309F99-FEB8-4F7B-81C2-9843D34EDA03}" dt="2021-11-23T21:17:35.126" v="336" actId="47"/>
        <pc:sldMkLst>
          <pc:docMk/>
          <pc:sldMk cId="3699126092" sldId="392"/>
        </pc:sldMkLst>
      </pc:sldChg>
      <pc:sldChg chg="addSp delSp modSp mod modNotesTx">
        <pc:chgData name="Forrest Williams" userId="9b00a79f-1f44-4b76-88de-41168e267041" providerId="ADAL" clId="{9D309F99-FEB8-4F7B-81C2-9843D34EDA03}" dt="2021-12-07T15:51:30.628" v="20500" actId="20577"/>
        <pc:sldMkLst>
          <pc:docMk/>
          <pc:sldMk cId="3102723320" sldId="397"/>
        </pc:sldMkLst>
        <pc:spChg chg="add mod">
          <ac:chgData name="Forrest Williams" userId="9b00a79f-1f44-4b76-88de-41168e267041" providerId="ADAL" clId="{9D309F99-FEB8-4F7B-81C2-9843D34EDA03}" dt="2021-11-24T01:46:05.754" v="881" actId="1076"/>
          <ac:spMkLst>
            <pc:docMk/>
            <pc:sldMk cId="3102723320" sldId="397"/>
            <ac:spMk id="2" creationId="{1A274BAE-30EF-4E8F-8691-52205E16134D}"/>
          </ac:spMkLst>
        </pc:spChg>
        <pc:spChg chg="add del mod">
          <ac:chgData name="Forrest Williams" userId="9b00a79f-1f44-4b76-88de-41168e267041" providerId="ADAL" clId="{9D309F99-FEB8-4F7B-81C2-9843D34EDA03}" dt="2021-11-23T21:13:05.529" v="90"/>
          <ac:spMkLst>
            <pc:docMk/>
            <pc:sldMk cId="3102723320" sldId="397"/>
            <ac:spMk id="2" creationId="{4F98AD28-DA96-4D3E-A096-4F635A3E7B18}"/>
          </ac:spMkLst>
        </pc:spChg>
        <pc:spChg chg="del mod">
          <ac:chgData name="Forrest Williams" userId="9b00a79f-1f44-4b76-88de-41168e267041" providerId="ADAL" clId="{9D309F99-FEB8-4F7B-81C2-9843D34EDA03}" dt="2021-12-06T22:37:58.386" v="20248" actId="478"/>
          <ac:spMkLst>
            <pc:docMk/>
            <pc:sldMk cId="3102723320" sldId="397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9D309F99-FEB8-4F7B-81C2-9843D34EDA03}" dt="2021-12-07T15:51:28.725" v="20498" actId="20577"/>
          <ac:spMkLst>
            <pc:docMk/>
            <pc:sldMk cId="3102723320" sldId="397"/>
            <ac:spMk id="4" creationId="{539E54D4-8D2A-40C0-92A5-4B3B30F9A32E}"/>
          </ac:spMkLst>
        </pc:spChg>
        <pc:spChg chg="add del mod">
          <ac:chgData name="Forrest Williams" userId="9b00a79f-1f44-4b76-88de-41168e267041" providerId="ADAL" clId="{9D309F99-FEB8-4F7B-81C2-9843D34EDA03}" dt="2021-11-24T01:45:39.095" v="877" actId="478"/>
          <ac:spMkLst>
            <pc:docMk/>
            <pc:sldMk cId="3102723320" sldId="397"/>
            <ac:spMk id="5" creationId="{FD4DD047-33DC-45D4-B3A3-3BC8ADFA7AB0}"/>
          </ac:spMkLst>
        </pc:spChg>
        <pc:spChg chg="add mod">
          <ac:chgData name="Forrest Williams" userId="9b00a79f-1f44-4b76-88de-41168e267041" providerId="ADAL" clId="{9D309F99-FEB8-4F7B-81C2-9843D34EDA03}" dt="2021-11-24T01:47:20.929" v="888" actId="1076"/>
          <ac:spMkLst>
            <pc:docMk/>
            <pc:sldMk cId="3102723320" sldId="397"/>
            <ac:spMk id="6" creationId="{081D0DAD-EE2B-4DE0-B89D-CFE84DF11D2F}"/>
          </ac:spMkLst>
        </pc:spChg>
        <pc:spChg chg="add mod">
          <ac:chgData name="Forrest Williams" userId="9b00a79f-1f44-4b76-88de-41168e267041" providerId="ADAL" clId="{9D309F99-FEB8-4F7B-81C2-9843D34EDA03}" dt="2021-12-07T15:51:30.628" v="20500" actId="20577"/>
          <ac:spMkLst>
            <pc:docMk/>
            <pc:sldMk cId="3102723320" sldId="397"/>
            <ac:spMk id="8" creationId="{4E06EE8F-F11A-41E0-A6F8-4B5D125B50B6}"/>
          </ac:spMkLst>
        </pc:spChg>
        <pc:spChg chg="add mod">
          <ac:chgData name="Forrest Williams" userId="9b00a79f-1f44-4b76-88de-41168e267041" providerId="ADAL" clId="{9D309F99-FEB8-4F7B-81C2-9843D34EDA03}" dt="2021-12-06T20:58:47.311" v="18716"/>
          <ac:spMkLst>
            <pc:docMk/>
            <pc:sldMk cId="3102723320" sldId="397"/>
            <ac:spMk id="9" creationId="{E6342305-A982-4F4C-AFED-6E263E2F86FD}"/>
          </ac:spMkLst>
        </pc:spChg>
        <pc:spChg chg="add mod">
          <ac:chgData name="Forrest Williams" userId="9b00a79f-1f44-4b76-88de-41168e267041" providerId="ADAL" clId="{9D309F99-FEB8-4F7B-81C2-9843D34EDA03}" dt="2021-11-24T01:49:02.146" v="901" actId="1037"/>
          <ac:spMkLst>
            <pc:docMk/>
            <pc:sldMk cId="3102723320" sldId="397"/>
            <ac:spMk id="12" creationId="{5557D7D7-CFDB-4D8C-9527-89123FAD5E50}"/>
          </ac:spMkLst>
        </pc:spChg>
        <pc:spChg chg="add mod">
          <ac:chgData name="Forrest Williams" userId="9b00a79f-1f44-4b76-88de-41168e267041" providerId="ADAL" clId="{9D309F99-FEB8-4F7B-81C2-9843D34EDA03}" dt="2021-11-24T01:49:51.310" v="911" actId="1076"/>
          <ac:spMkLst>
            <pc:docMk/>
            <pc:sldMk cId="3102723320" sldId="397"/>
            <ac:spMk id="13" creationId="{5ADD4EF0-19E2-4081-9147-0851F703376C}"/>
          </ac:spMkLst>
        </pc:spChg>
        <pc:spChg chg="add del mod">
          <ac:chgData name="Forrest Williams" userId="9b00a79f-1f44-4b76-88de-41168e267041" providerId="ADAL" clId="{9D309F99-FEB8-4F7B-81C2-9843D34EDA03}" dt="2021-12-06T22:37:56.562" v="20247"/>
          <ac:spMkLst>
            <pc:docMk/>
            <pc:sldMk cId="3102723320" sldId="397"/>
            <ac:spMk id="14" creationId="{C2FD6CB7-764D-4D23-BCAD-B03FF6108827}"/>
          </ac:spMkLst>
        </pc:spChg>
        <pc:spChg chg="add mod">
          <ac:chgData name="Forrest Williams" userId="9b00a79f-1f44-4b76-88de-41168e267041" providerId="ADAL" clId="{9D309F99-FEB8-4F7B-81C2-9843D34EDA03}" dt="2021-12-06T22:37:58.650" v="20249"/>
          <ac:spMkLst>
            <pc:docMk/>
            <pc:sldMk cId="3102723320" sldId="397"/>
            <ac:spMk id="15" creationId="{58F30B56-3772-4DCB-A832-56ABA5129F20}"/>
          </ac:spMkLst>
        </pc:spChg>
        <pc:spChg chg="add del mod">
          <ac:chgData name="Forrest Williams" userId="9b00a79f-1f44-4b76-88de-41168e267041" providerId="ADAL" clId="{9D309F99-FEB8-4F7B-81C2-9843D34EDA03}" dt="2021-11-24T01:43:56.804" v="737" actId="478"/>
          <ac:spMkLst>
            <pc:docMk/>
            <pc:sldMk cId="3102723320" sldId="397"/>
            <ac:spMk id="17" creationId="{7F8DC41F-01EF-435E-B643-D82EE5EC429D}"/>
          </ac:spMkLst>
        </pc:spChg>
        <pc:grpChg chg="del">
          <ac:chgData name="Forrest Williams" userId="9b00a79f-1f44-4b76-88de-41168e267041" providerId="ADAL" clId="{9D309F99-FEB8-4F7B-81C2-9843D34EDA03}" dt="2021-11-23T21:12:49.413" v="87" actId="478"/>
          <ac:grpSpMkLst>
            <pc:docMk/>
            <pc:sldMk cId="3102723320" sldId="397"/>
            <ac:grpSpMk id="13" creationId="{77029163-868D-4398-BE21-3E849AB17769}"/>
          </ac:grpSpMkLst>
        </pc:grpChg>
        <pc:grpChg chg="del">
          <ac:chgData name="Forrest Williams" userId="9b00a79f-1f44-4b76-88de-41168e267041" providerId="ADAL" clId="{9D309F99-FEB8-4F7B-81C2-9843D34EDA03}" dt="2021-11-23T21:12:49.413" v="87" actId="478"/>
          <ac:grpSpMkLst>
            <pc:docMk/>
            <pc:sldMk cId="3102723320" sldId="397"/>
            <ac:grpSpMk id="23" creationId="{8618329A-C4DB-4E86-8659-CE0C60ACEA3E}"/>
          </ac:grpSpMkLst>
        </pc:grpChg>
        <pc:grpChg chg="del">
          <ac:chgData name="Forrest Williams" userId="9b00a79f-1f44-4b76-88de-41168e267041" providerId="ADAL" clId="{9D309F99-FEB8-4F7B-81C2-9843D34EDA03}" dt="2021-11-23T21:12:49.413" v="87" actId="478"/>
          <ac:grpSpMkLst>
            <pc:docMk/>
            <pc:sldMk cId="3102723320" sldId="397"/>
            <ac:grpSpMk id="24" creationId="{5424FBDC-9A15-47C8-833C-D3B84B4B5FDE}"/>
          </ac:grpSpMkLst>
        </pc:grpChg>
        <pc:picChg chg="del">
          <ac:chgData name="Forrest Williams" userId="9b00a79f-1f44-4b76-88de-41168e267041" providerId="ADAL" clId="{9D309F99-FEB8-4F7B-81C2-9843D34EDA03}" dt="2021-11-23T21:12:45.667" v="86" actId="478"/>
          <ac:picMkLst>
            <pc:docMk/>
            <pc:sldMk cId="3102723320" sldId="397"/>
            <ac:picMk id="4" creationId="{D9E046A4-986F-40C0-B279-C83548ED970F}"/>
          </ac:picMkLst>
        </pc:picChg>
        <pc:picChg chg="add del mod">
          <ac:chgData name="Forrest Williams" userId="9b00a79f-1f44-4b76-88de-41168e267041" providerId="ADAL" clId="{9D309F99-FEB8-4F7B-81C2-9843D34EDA03}" dt="2021-12-06T21:33:15.566" v="19285"/>
          <ac:picMkLst>
            <pc:docMk/>
            <pc:sldMk cId="3102723320" sldId="397"/>
            <ac:picMk id="5" creationId="{48D24DD1-51F4-48D4-A2F4-D54F58271E01}"/>
          </ac:picMkLst>
        </pc:picChg>
        <pc:picChg chg="add mod">
          <ac:chgData name="Forrest Williams" userId="9b00a79f-1f44-4b76-88de-41168e267041" providerId="ADAL" clId="{9D309F99-FEB8-4F7B-81C2-9843D34EDA03}" dt="2021-12-06T21:33:15.566" v="19285"/>
          <ac:picMkLst>
            <pc:docMk/>
            <pc:sldMk cId="3102723320" sldId="397"/>
            <ac:picMk id="7" creationId="{26217CD7-95D0-4261-9EAA-D8CA32DE17F6}"/>
          </ac:picMkLst>
        </pc:picChg>
        <pc:picChg chg="add del mod">
          <ac:chgData name="Forrest Williams" userId="9b00a79f-1f44-4b76-88de-41168e267041" providerId="ADAL" clId="{9D309F99-FEB8-4F7B-81C2-9843D34EDA03}" dt="2021-11-23T21:13:21.280" v="92"/>
          <ac:picMkLst>
            <pc:docMk/>
            <pc:sldMk cId="3102723320" sldId="397"/>
            <ac:picMk id="14" creationId="{4F12AF18-C2CA-4A3C-BEB5-9C321563A270}"/>
          </ac:picMkLst>
        </pc:picChg>
        <pc:picChg chg="add del mod">
          <ac:chgData name="Forrest Williams" userId="9b00a79f-1f44-4b76-88de-41168e267041" providerId="ADAL" clId="{9D309F99-FEB8-4F7B-81C2-9843D34EDA03}" dt="2021-11-23T21:14:21.151" v="117" actId="478"/>
          <ac:picMkLst>
            <pc:docMk/>
            <pc:sldMk cId="3102723320" sldId="397"/>
            <ac:picMk id="16" creationId="{662B5430-6BF4-4094-BBB4-58C41797783D}"/>
          </ac:picMkLst>
        </pc:picChg>
        <pc:cxnChg chg="add del mod">
          <ac:chgData name="Forrest Williams" userId="9b00a79f-1f44-4b76-88de-41168e267041" providerId="ADAL" clId="{9D309F99-FEB8-4F7B-81C2-9843D34EDA03}" dt="2021-11-24T01:48:28.362" v="895" actId="478"/>
          <ac:cxnSpMkLst>
            <pc:docMk/>
            <pc:sldMk cId="3102723320" sldId="397"/>
            <ac:cxnSpMk id="9" creationId="{283631B4-A69D-430E-8192-B08EF30C72B9}"/>
          </ac:cxnSpMkLst>
        </pc:cxnChg>
      </pc:sldChg>
      <pc:sldChg chg="del">
        <pc:chgData name="Forrest Williams" userId="9b00a79f-1f44-4b76-88de-41168e267041" providerId="ADAL" clId="{9D309F99-FEB8-4F7B-81C2-9843D34EDA03}" dt="2021-11-23T21:22:34.057" v="474" actId="47"/>
        <pc:sldMkLst>
          <pc:docMk/>
          <pc:sldMk cId="3241326144" sldId="399"/>
        </pc:sldMkLst>
      </pc:sldChg>
      <pc:sldChg chg="del">
        <pc:chgData name="Forrest Williams" userId="9b00a79f-1f44-4b76-88de-41168e267041" providerId="ADAL" clId="{9D309F99-FEB8-4F7B-81C2-9843D34EDA03}" dt="2021-11-23T21:17:23.453" v="330" actId="47"/>
        <pc:sldMkLst>
          <pc:docMk/>
          <pc:sldMk cId="3654788756" sldId="400"/>
        </pc:sldMkLst>
      </pc:sldChg>
      <pc:sldChg chg="del">
        <pc:chgData name="Forrest Williams" userId="9b00a79f-1f44-4b76-88de-41168e267041" providerId="ADAL" clId="{9D309F99-FEB8-4F7B-81C2-9843D34EDA03}" dt="2021-11-23T21:17:34.024" v="335" actId="47"/>
        <pc:sldMkLst>
          <pc:docMk/>
          <pc:sldMk cId="2987686547" sldId="401"/>
        </pc:sldMkLst>
      </pc:sldChg>
      <pc:sldChg chg="del">
        <pc:chgData name="Forrest Williams" userId="9b00a79f-1f44-4b76-88de-41168e267041" providerId="ADAL" clId="{9D309F99-FEB8-4F7B-81C2-9843D34EDA03}" dt="2021-11-23T21:17:29.449" v="333" actId="47"/>
        <pc:sldMkLst>
          <pc:docMk/>
          <pc:sldMk cId="2955552729" sldId="402"/>
        </pc:sldMkLst>
      </pc:sldChg>
      <pc:sldChg chg="del">
        <pc:chgData name="Forrest Williams" userId="9b00a79f-1f44-4b76-88de-41168e267041" providerId="ADAL" clId="{9D309F99-FEB8-4F7B-81C2-9843D34EDA03}" dt="2021-11-23T21:29:07.789" v="687" actId="47"/>
        <pc:sldMkLst>
          <pc:docMk/>
          <pc:sldMk cId="1340351117" sldId="403"/>
        </pc:sldMkLst>
      </pc:sldChg>
      <pc:sldChg chg="del">
        <pc:chgData name="Forrest Williams" userId="9b00a79f-1f44-4b76-88de-41168e267041" providerId="ADAL" clId="{9D309F99-FEB8-4F7B-81C2-9843D34EDA03}" dt="2021-11-23T21:17:22.373" v="329" actId="47"/>
        <pc:sldMkLst>
          <pc:docMk/>
          <pc:sldMk cId="1500592993" sldId="404"/>
        </pc:sldMkLst>
      </pc:sldChg>
      <pc:sldChg chg="del">
        <pc:chgData name="Forrest Williams" userId="9b00a79f-1f44-4b76-88de-41168e267041" providerId="ADAL" clId="{9D309F99-FEB8-4F7B-81C2-9843D34EDA03}" dt="2021-11-23T21:17:25.125" v="331" actId="47"/>
        <pc:sldMkLst>
          <pc:docMk/>
          <pc:sldMk cId="4104224750" sldId="405"/>
        </pc:sldMkLst>
      </pc:sldChg>
      <pc:sldChg chg="del">
        <pc:chgData name="Forrest Williams" userId="9b00a79f-1f44-4b76-88de-41168e267041" providerId="ADAL" clId="{9D309F99-FEB8-4F7B-81C2-9843D34EDA03}" dt="2021-11-23T21:17:31.531" v="334" actId="47"/>
        <pc:sldMkLst>
          <pc:docMk/>
          <pc:sldMk cId="2903743303" sldId="406"/>
        </pc:sldMkLst>
      </pc:sldChg>
      <pc:sldChg chg="del">
        <pc:chgData name="Forrest Williams" userId="9b00a79f-1f44-4b76-88de-41168e267041" providerId="ADAL" clId="{9D309F99-FEB8-4F7B-81C2-9843D34EDA03}" dt="2021-11-23T21:22:39.416" v="475" actId="47"/>
        <pc:sldMkLst>
          <pc:docMk/>
          <pc:sldMk cId="251972269" sldId="407"/>
        </pc:sldMkLst>
      </pc:sldChg>
      <pc:sldChg chg="del">
        <pc:chgData name="Forrest Williams" userId="9b00a79f-1f44-4b76-88de-41168e267041" providerId="ADAL" clId="{9D309F99-FEB8-4F7B-81C2-9843D34EDA03}" dt="2021-11-23T21:17:41.924" v="337" actId="47"/>
        <pc:sldMkLst>
          <pc:docMk/>
          <pc:sldMk cId="603322718" sldId="408"/>
        </pc:sldMkLst>
      </pc:sldChg>
      <pc:sldChg chg="del">
        <pc:chgData name="Forrest Williams" userId="9b00a79f-1f44-4b76-88de-41168e267041" providerId="ADAL" clId="{9D309F99-FEB8-4F7B-81C2-9843D34EDA03}" dt="2021-11-23T21:20:40.409" v="426" actId="47"/>
        <pc:sldMkLst>
          <pc:docMk/>
          <pc:sldMk cId="3388950230" sldId="409"/>
        </pc:sldMkLst>
      </pc:sldChg>
      <pc:sldChg chg="add del">
        <pc:chgData name="Forrest Williams" userId="9b00a79f-1f44-4b76-88de-41168e267041" providerId="ADAL" clId="{9D309F99-FEB8-4F7B-81C2-9843D34EDA03}" dt="2021-11-23T21:16:56.447" v="327" actId="47"/>
        <pc:sldMkLst>
          <pc:docMk/>
          <pc:sldMk cId="1529454988" sldId="410"/>
        </pc:sldMkLst>
      </pc:sldChg>
      <pc:sldChg chg="addSp delSp modSp add mod modNotesTx">
        <pc:chgData name="Forrest Williams" userId="9b00a79f-1f44-4b76-88de-41168e267041" providerId="ADAL" clId="{9D309F99-FEB8-4F7B-81C2-9843D34EDA03}" dt="2021-12-06T22:38:25.108" v="20257" actId="207"/>
        <pc:sldMkLst>
          <pc:docMk/>
          <pc:sldMk cId="1581704909" sldId="410"/>
        </pc:sldMkLst>
        <pc:spChg chg="del mod">
          <ac:chgData name="Forrest Williams" userId="9b00a79f-1f44-4b76-88de-41168e267041" providerId="ADAL" clId="{9D309F99-FEB8-4F7B-81C2-9843D34EDA03}" dt="2021-12-06T22:38:04.835" v="20250" actId="478"/>
          <ac:spMkLst>
            <pc:docMk/>
            <pc:sldMk cId="1581704909" sldId="410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9D309F99-FEB8-4F7B-81C2-9843D34EDA03}" dt="2021-12-06T20:58:45.443" v="18715"/>
          <ac:spMkLst>
            <pc:docMk/>
            <pc:sldMk cId="1581704909" sldId="410"/>
            <ac:spMk id="5" creationId="{FD3636AB-BCA8-46F6-9CA5-DA9E075D533A}"/>
          </ac:spMkLst>
        </pc:spChg>
        <pc:spChg chg="del mod">
          <ac:chgData name="Forrest Williams" userId="9b00a79f-1f44-4b76-88de-41168e267041" providerId="ADAL" clId="{9D309F99-FEB8-4F7B-81C2-9843D34EDA03}" dt="2021-11-24T01:27:46.519" v="692" actId="478"/>
          <ac:spMkLst>
            <pc:docMk/>
            <pc:sldMk cId="1581704909" sldId="410"/>
            <ac:spMk id="5" creationId="{FD4DD047-33DC-45D4-B3A3-3BC8ADFA7AB0}"/>
          </ac:spMkLst>
        </pc:spChg>
        <pc:spChg chg="add mod">
          <ac:chgData name="Forrest Williams" userId="9b00a79f-1f44-4b76-88de-41168e267041" providerId="ADAL" clId="{9D309F99-FEB8-4F7B-81C2-9843D34EDA03}" dt="2021-12-06T22:38:25.108" v="20257" actId="207"/>
          <ac:spMkLst>
            <pc:docMk/>
            <pc:sldMk cId="1581704909" sldId="410"/>
            <ac:spMk id="6" creationId="{967405D5-1F92-4A61-B2A7-E54E366106D5}"/>
          </ac:spMkLst>
        </pc:spChg>
        <pc:spChg chg="del mod">
          <ac:chgData name="Forrest Williams" userId="9b00a79f-1f44-4b76-88de-41168e267041" providerId="ADAL" clId="{9D309F99-FEB8-4F7B-81C2-9843D34EDA03}" dt="2021-11-24T01:27:39.258" v="691" actId="478"/>
          <ac:spMkLst>
            <pc:docMk/>
            <pc:sldMk cId="1581704909" sldId="410"/>
            <ac:spMk id="17" creationId="{7F8DC41F-01EF-435E-B643-D82EE5EC429D}"/>
          </ac:spMkLst>
        </pc:spChg>
        <pc:picChg chg="add mod">
          <ac:chgData name="Forrest Williams" userId="9b00a79f-1f44-4b76-88de-41168e267041" providerId="ADAL" clId="{9D309F99-FEB8-4F7B-81C2-9843D34EDA03}" dt="2021-12-06T21:49:14.990" v="19394"/>
          <ac:picMkLst>
            <pc:docMk/>
            <pc:sldMk cId="1581704909" sldId="410"/>
            <ac:picMk id="2" creationId="{72992951-053A-498F-8840-3F9F3780C5D4}"/>
          </ac:picMkLst>
        </pc:picChg>
        <pc:picChg chg="add mod">
          <ac:chgData name="Forrest Williams" userId="9b00a79f-1f44-4b76-88de-41168e267041" providerId="ADAL" clId="{9D309F99-FEB8-4F7B-81C2-9843D34EDA03}" dt="2021-11-24T01:28:02.710" v="700" actId="1038"/>
          <ac:picMkLst>
            <pc:docMk/>
            <pc:sldMk cId="1581704909" sldId="410"/>
            <ac:picMk id="4" creationId="{1F68C976-789D-4E40-9CD9-C9B35AD6FDB7}"/>
          </ac:picMkLst>
        </pc:picChg>
      </pc:sldChg>
      <pc:sldChg chg="modSp add del mod">
        <pc:chgData name="Forrest Williams" userId="9b00a79f-1f44-4b76-88de-41168e267041" providerId="ADAL" clId="{9D309F99-FEB8-4F7B-81C2-9843D34EDA03}" dt="2021-11-24T02:18:43.742" v="1024" actId="47"/>
        <pc:sldMkLst>
          <pc:docMk/>
          <pc:sldMk cId="879152950" sldId="411"/>
        </pc:sldMkLst>
        <pc:spChg chg="mod">
          <ac:chgData name="Forrest Williams" userId="9b00a79f-1f44-4b76-88de-41168e267041" providerId="ADAL" clId="{9D309F99-FEB8-4F7B-81C2-9843D34EDA03}" dt="2021-11-23T21:22:07.961" v="473" actId="207"/>
          <ac:spMkLst>
            <pc:docMk/>
            <pc:sldMk cId="879152950" sldId="411"/>
            <ac:spMk id="3" creationId="{ECBB3CB5-BA2F-497B-ACC4-2445D7B84246}"/>
          </ac:spMkLst>
        </pc:spChg>
        <pc:spChg chg="mod">
          <ac:chgData name="Forrest Williams" userId="9b00a79f-1f44-4b76-88de-41168e267041" providerId="ADAL" clId="{9D309F99-FEB8-4F7B-81C2-9843D34EDA03}" dt="2021-11-24T02:18:04.302" v="997" actId="20577"/>
          <ac:spMkLst>
            <pc:docMk/>
            <pc:sldMk cId="879152950" sldId="411"/>
            <ac:spMk id="5" creationId="{FD4DD047-33DC-45D4-B3A3-3BC8ADFA7AB0}"/>
          </ac:spMkLst>
        </pc:spChg>
      </pc:sldChg>
      <pc:sldChg chg="add del">
        <pc:chgData name="Forrest Williams" userId="9b00a79f-1f44-4b76-88de-41168e267041" providerId="ADAL" clId="{9D309F99-FEB8-4F7B-81C2-9843D34EDA03}" dt="2021-11-23T21:20:34.283" v="425" actId="47"/>
        <pc:sldMkLst>
          <pc:docMk/>
          <pc:sldMk cId="1859793572" sldId="411"/>
        </pc:sldMkLst>
      </pc:sldChg>
      <pc:sldChg chg="addSp delSp modSp add del mod modNotesTx">
        <pc:chgData name="Forrest Williams" userId="9b00a79f-1f44-4b76-88de-41168e267041" providerId="ADAL" clId="{9D309F99-FEB8-4F7B-81C2-9843D34EDA03}" dt="2021-12-07T15:32:07.082" v="20406" actId="1076"/>
        <pc:sldMkLst>
          <pc:docMk/>
          <pc:sldMk cId="37609125" sldId="412"/>
        </pc:sldMkLst>
        <pc:spChg chg="mod">
          <ac:chgData name="Forrest Williams" userId="9b00a79f-1f44-4b76-88de-41168e267041" providerId="ADAL" clId="{9D309F99-FEB8-4F7B-81C2-9843D34EDA03}" dt="2021-12-06T20:58:20.514" v="18707" actId="20577"/>
          <ac:spMkLst>
            <pc:docMk/>
            <pc:sldMk cId="37609125" sldId="412"/>
            <ac:spMk id="2" creationId="{00000000-0000-0000-0000-000000000000}"/>
          </ac:spMkLst>
        </pc:spChg>
        <pc:spChg chg="mod">
          <ac:chgData name="Forrest Williams" userId="9b00a79f-1f44-4b76-88de-41168e267041" providerId="ADAL" clId="{9D309F99-FEB8-4F7B-81C2-9843D34EDA03}" dt="2021-12-07T15:32:07.082" v="20406" actId="1076"/>
          <ac:spMkLst>
            <pc:docMk/>
            <pc:sldMk cId="37609125" sldId="412"/>
            <ac:spMk id="4" creationId="{00000000-0000-0000-0000-000000000000}"/>
          </ac:spMkLst>
        </pc:spChg>
        <pc:spChg chg="del mod">
          <ac:chgData name="Forrest Williams" userId="9b00a79f-1f44-4b76-88de-41168e267041" providerId="ADAL" clId="{9D309F99-FEB8-4F7B-81C2-9843D34EDA03}" dt="2021-11-23T21:23:05.861" v="478" actId="478"/>
          <ac:spMkLst>
            <pc:docMk/>
            <pc:sldMk cId="37609125" sldId="412"/>
            <ac:spMk id="5" creationId="{00000000-0000-0000-0000-000000000000}"/>
          </ac:spMkLst>
        </pc:spChg>
        <pc:spChg chg="add mod">
          <ac:chgData name="Forrest Williams" userId="9b00a79f-1f44-4b76-88de-41168e267041" providerId="ADAL" clId="{9D309F99-FEB8-4F7B-81C2-9843D34EDA03}" dt="2021-12-06T20:58:12.211" v="18692" actId="14100"/>
          <ac:spMkLst>
            <pc:docMk/>
            <pc:sldMk cId="37609125" sldId="412"/>
            <ac:spMk id="6" creationId="{89A68E72-52F2-4659-B6B1-305F2C3D5F5B}"/>
          </ac:spMkLst>
        </pc:spChg>
        <pc:spChg chg="add mod">
          <ac:chgData name="Forrest Williams" userId="9b00a79f-1f44-4b76-88de-41168e267041" providerId="ADAL" clId="{9D309F99-FEB8-4F7B-81C2-9843D34EDA03}" dt="2021-12-07T15:31:43.180" v="20404" actId="120"/>
          <ac:spMkLst>
            <pc:docMk/>
            <pc:sldMk cId="37609125" sldId="412"/>
            <ac:spMk id="8" creationId="{8476A249-1CBA-44BE-9FD5-1BA90DDBFC2F}"/>
          </ac:spMkLst>
        </pc:spChg>
        <pc:picChg chg="add mod">
          <ac:chgData name="Forrest Williams" userId="9b00a79f-1f44-4b76-88de-41168e267041" providerId="ADAL" clId="{9D309F99-FEB8-4F7B-81C2-9843D34EDA03}" dt="2021-12-06T22:28:44.602" v="20229"/>
          <ac:picMkLst>
            <pc:docMk/>
            <pc:sldMk cId="37609125" sldId="412"/>
            <ac:picMk id="3" creationId="{45541220-8C15-4E90-A0EE-6A43FCF70FF4}"/>
          </ac:picMkLst>
        </pc:picChg>
        <pc:picChg chg="add mod">
          <ac:chgData name="Forrest Williams" userId="9b00a79f-1f44-4b76-88de-41168e267041" providerId="ADAL" clId="{9D309F99-FEB8-4F7B-81C2-9843D34EDA03}" dt="2021-12-07T15:31:26.043" v="20401" actId="1076"/>
          <ac:picMkLst>
            <pc:docMk/>
            <pc:sldMk cId="37609125" sldId="412"/>
            <ac:picMk id="7" creationId="{11C39916-1C4D-4D87-949B-A07A9C39AC50}"/>
          </ac:picMkLst>
        </pc:picChg>
        <pc:picChg chg="del">
          <ac:chgData name="Forrest Williams" userId="9b00a79f-1f44-4b76-88de-41168e267041" providerId="ADAL" clId="{9D309F99-FEB8-4F7B-81C2-9843D34EDA03}" dt="2021-12-06T20:57:02.555" v="18661" actId="478"/>
          <ac:picMkLst>
            <pc:docMk/>
            <pc:sldMk cId="37609125" sldId="412"/>
            <ac:picMk id="7" creationId="{46DFD3FA-44E7-40E8-87B7-26A64AFD5DC2}"/>
          </ac:picMkLst>
        </pc:picChg>
      </pc:sldChg>
      <pc:sldChg chg="addSp delSp modSp add mod addCm delCm modCm modNotesTx">
        <pc:chgData name="Forrest Williams" userId="9b00a79f-1f44-4b76-88de-41168e267041" providerId="ADAL" clId="{9D309F99-FEB8-4F7B-81C2-9843D34EDA03}" dt="2021-12-07T15:52:04.172" v="20501" actId="1592"/>
        <pc:sldMkLst>
          <pc:docMk/>
          <pc:sldMk cId="460797560" sldId="413"/>
        </pc:sldMkLst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2" creationId="{1A274BAE-30EF-4E8F-8691-52205E16134D}"/>
          </ac:spMkLst>
        </pc:spChg>
        <pc:spChg chg="mod">
          <ac:chgData name="Forrest Williams" userId="9b00a79f-1f44-4b76-88de-41168e267041" providerId="ADAL" clId="{9D309F99-FEB8-4F7B-81C2-9843D34EDA03}" dt="2021-12-06T22:37:49.640" v="20245" actId="12788"/>
          <ac:spMkLst>
            <pc:docMk/>
            <pc:sldMk cId="460797560" sldId="413"/>
            <ac:spMk id="3" creationId="{ECBB3CB5-BA2F-497B-ACC4-2445D7B84246}"/>
          </ac:spMkLst>
        </pc:spChg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4" creationId="{539E54D4-8D2A-40C0-92A5-4B3B30F9A32E}"/>
          </ac:spMkLst>
        </pc:spChg>
        <pc:spChg chg="add del mod">
          <ac:chgData name="Forrest Williams" userId="9b00a79f-1f44-4b76-88de-41168e267041" providerId="ADAL" clId="{9D309F99-FEB8-4F7B-81C2-9843D34EDA03}" dt="2021-12-06T13:49:34.192" v="1550" actId="478"/>
          <ac:spMkLst>
            <pc:docMk/>
            <pc:sldMk cId="460797560" sldId="413"/>
            <ac:spMk id="5" creationId="{07CD0156-78C5-4101-B7CE-7CE7D085DD9E}"/>
          </ac:spMkLst>
        </pc:spChg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6" creationId="{081D0DAD-EE2B-4DE0-B89D-CFE84DF11D2F}"/>
          </ac:spMkLst>
        </pc:spChg>
        <pc:spChg chg="add mod">
          <ac:chgData name="Forrest Williams" userId="9b00a79f-1f44-4b76-88de-41168e267041" providerId="ADAL" clId="{9D309F99-FEB8-4F7B-81C2-9843D34EDA03}" dt="2021-12-06T20:58:49.702" v="18717"/>
          <ac:spMkLst>
            <pc:docMk/>
            <pc:sldMk cId="460797560" sldId="413"/>
            <ac:spMk id="6" creationId="{490790AC-ACBA-4A18-9C83-A5AFE36C3C39}"/>
          </ac:spMkLst>
        </pc:spChg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8" creationId="{4E06EE8F-F11A-41E0-A6F8-4B5D125B50B6}"/>
          </ac:spMkLst>
        </pc:spChg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12" creationId="{5557D7D7-CFDB-4D8C-9527-89123FAD5E50}"/>
          </ac:spMkLst>
        </pc:spChg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13" creationId="{5ADD4EF0-19E2-4081-9147-0851F703376C}"/>
          </ac:spMkLst>
        </pc:spChg>
        <pc:picChg chg="add mod">
          <ac:chgData name="Forrest Williams" userId="9b00a79f-1f44-4b76-88de-41168e267041" providerId="ADAL" clId="{9D309F99-FEB8-4F7B-81C2-9843D34EDA03}" dt="2021-12-06T22:47:07.910" v="20286" actId="14826"/>
          <ac:picMkLst>
            <pc:docMk/>
            <pc:sldMk cId="460797560" sldId="413"/>
            <ac:picMk id="4" creationId="{535D1B49-DB46-465C-A4E0-C6A168325769}"/>
          </ac:picMkLst>
        </pc:picChg>
        <pc:picChg chg="add del mod">
          <ac:chgData name="Forrest Williams" userId="9b00a79f-1f44-4b76-88de-41168e267041" providerId="ADAL" clId="{9D309F99-FEB8-4F7B-81C2-9843D34EDA03}" dt="2021-12-06T21:25:39.288" v="19190"/>
          <ac:picMkLst>
            <pc:docMk/>
            <pc:sldMk cId="460797560" sldId="413"/>
            <ac:picMk id="7" creationId="{D75AFEA9-F80E-4548-8E40-5D9E5B351916}"/>
          </ac:picMkLst>
        </pc:picChg>
        <pc:picChg chg="add del mod">
          <ac:chgData name="Forrest Williams" userId="9b00a79f-1f44-4b76-88de-41168e267041" providerId="ADAL" clId="{9D309F99-FEB8-4F7B-81C2-9843D34EDA03}" dt="2021-12-06T21:26:45.372" v="19191"/>
          <ac:picMkLst>
            <pc:docMk/>
            <pc:sldMk cId="460797560" sldId="413"/>
            <ac:picMk id="8" creationId="{A9C51A51-D636-49F6-9B9F-BB987543ACD9}"/>
          </ac:picMkLst>
        </pc:picChg>
        <pc:picChg chg="add del mod">
          <ac:chgData name="Forrest Williams" userId="9b00a79f-1f44-4b76-88de-41168e267041" providerId="ADAL" clId="{9D309F99-FEB8-4F7B-81C2-9843D34EDA03}" dt="2021-12-06T21:31:11.445" v="19263"/>
          <ac:picMkLst>
            <pc:docMk/>
            <pc:sldMk cId="460797560" sldId="413"/>
            <ac:picMk id="9" creationId="{B97C3948-A183-4985-A8D8-257633C6A868}"/>
          </ac:picMkLst>
        </pc:picChg>
        <pc:picChg chg="add mod">
          <ac:chgData name="Forrest Williams" userId="9b00a79f-1f44-4b76-88de-41168e267041" providerId="ADAL" clId="{9D309F99-FEB8-4F7B-81C2-9843D34EDA03}" dt="2021-12-06T21:31:11.445" v="19263"/>
          <ac:picMkLst>
            <pc:docMk/>
            <pc:sldMk cId="460797560" sldId="413"/>
            <ac:picMk id="10" creationId="{7B996A8C-8246-4084-95C4-06D69B6B46B1}"/>
          </ac:picMkLst>
        </pc:picChg>
        <pc:cxnChg chg="add del mod">
          <ac:chgData name="Forrest Williams" userId="9b00a79f-1f44-4b76-88de-41168e267041" providerId="ADAL" clId="{9D309F99-FEB8-4F7B-81C2-9843D34EDA03}" dt="2021-12-06T16:09:14.287" v="2702" actId="478"/>
          <ac:cxnSpMkLst>
            <pc:docMk/>
            <pc:sldMk cId="460797560" sldId="413"/>
            <ac:cxnSpMk id="5" creationId="{B9D18738-0BDC-42C1-91D0-484DBDB964DC}"/>
          </ac:cxnSpMkLst>
        </pc:cxnChg>
      </pc:sldChg>
      <pc:sldChg chg="add del">
        <pc:chgData name="Forrest Williams" userId="9b00a79f-1f44-4b76-88de-41168e267041" providerId="ADAL" clId="{9D309F99-FEB8-4F7B-81C2-9843D34EDA03}" dt="2021-11-23T21:26:23.531" v="593"/>
        <pc:sldMkLst>
          <pc:docMk/>
          <pc:sldMk cId="3925226964" sldId="413"/>
        </pc:sldMkLst>
      </pc:sldChg>
      <pc:sldChg chg="addSp delSp modSp add del mod">
        <pc:chgData name="Forrest Williams" userId="9b00a79f-1f44-4b76-88de-41168e267041" providerId="ADAL" clId="{9D309F99-FEB8-4F7B-81C2-9843D34EDA03}" dt="2021-12-06T14:02:11.640" v="1572" actId="47"/>
        <pc:sldMkLst>
          <pc:docMk/>
          <pc:sldMk cId="460598927" sldId="414"/>
        </pc:sldMkLst>
        <pc:spChg chg="del mod">
          <ac:chgData name="Forrest Williams" userId="9b00a79f-1f44-4b76-88de-41168e267041" providerId="ADAL" clId="{9D309F99-FEB8-4F7B-81C2-9843D34EDA03}" dt="2021-12-06T14:01:15.267" v="1567" actId="478"/>
          <ac:spMkLst>
            <pc:docMk/>
            <pc:sldMk cId="460598927" sldId="414"/>
            <ac:spMk id="5" creationId="{07CD0156-78C5-4101-B7CE-7CE7D085DD9E}"/>
          </ac:spMkLst>
        </pc:spChg>
        <pc:picChg chg="add mod">
          <ac:chgData name="Forrest Williams" userId="9b00a79f-1f44-4b76-88de-41168e267041" providerId="ADAL" clId="{9D309F99-FEB8-4F7B-81C2-9843D34EDA03}" dt="2021-12-06T14:01:27.050" v="1569" actId="14100"/>
          <ac:picMkLst>
            <pc:docMk/>
            <pc:sldMk cId="460598927" sldId="414"/>
            <ac:picMk id="4" creationId="{7DD3DE3B-73EC-4F43-8D3B-4C3A4298EA87}"/>
          </ac:picMkLst>
        </pc:picChg>
      </pc:sldChg>
      <pc:sldChg chg="add del">
        <pc:chgData name="Forrest Williams" userId="9b00a79f-1f44-4b76-88de-41168e267041" providerId="ADAL" clId="{9D309F99-FEB8-4F7B-81C2-9843D34EDA03}" dt="2021-11-24T02:18:49.034" v="1026"/>
        <pc:sldMkLst>
          <pc:docMk/>
          <pc:sldMk cId="3450501472" sldId="414"/>
        </pc:sldMkLst>
      </pc:sldChg>
      <pc:sldChg chg="modSp add del mod">
        <pc:chgData name="Forrest Williams" userId="9b00a79f-1f44-4b76-88de-41168e267041" providerId="ADAL" clId="{9D309F99-FEB8-4F7B-81C2-9843D34EDA03}" dt="2021-12-06T14:04:01.746" v="1588" actId="47"/>
        <pc:sldMkLst>
          <pc:docMk/>
          <pc:sldMk cId="3701912437" sldId="415"/>
        </pc:sldMkLst>
        <pc:spChg chg="mod">
          <ac:chgData name="Forrest Williams" userId="9b00a79f-1f44-4b76-88de-41168e267041" providerId="ADAL" clId="{9D309F99-FEB8-4F7B-81C2-9843D34EDA03}" dt="2021-11-24T02:20:40.257" v="1144" actId="20577"/>
          <ac:spMkLst>
            <pc:docMk/>
            <pc:sldMk cId="3701912437" sldId="415"/>
            <ac:spMk id="5" creationId="{07CD0156-78C5-4101-B7CE-7CE7D085DD9E}"/>
          </ac:spMkLst>
        </pc:spChg>
      </pc:sldChg>
      <pc:sldChg chg="addSp delSp modSp add mod modNotesTx">
        <pc:chgData name="Forrest Williams" userId="9b00a79f-1f44-4b76-88de-41168e267041" providerId="ADAL" clId="{9D309F99-FEB8-4F7B-81C2-9843D34EDA03}" dt="2021-12-06T22:55:31.295" v="20293" actId="14100"/>
        <pc:sldMkLst>
          <pc:docMk/>
          <pc:sldMk cId="1395297691" sldId="416"/>
        </pc:sldMkLst>
        <pc:spChg chg="del">
          <ac:chgData name="Forrest Williams" userId="9b00a79f-1f44-4b76-88de-41168e267041" providerId="ADAL" clId="{9D309F99-FEB8-4F7B-81C2-9843D34EDA03}" dt="2021-12-06T22:39:08.433" v="20268" actId="478"/>
          <ac:spMkLst>
            <pc:docMk/>
            <pc:sldMk cId="1395297691" sldId="416"/>
            <ac:spMk id="3" creationId="{ECBB3CB5-BA2F-497B-ACC4-2445D7B84246}"/>
          </ac:spMkLst>
        </pc:spChg>
        <pc:spChg chg="del mod">
          <ac:chgData name="Forrest Williams" userId="9b00a79f-1f44-4b76-88de-41168e267041" providerId="ADAL" clId="{9D309F99-FEB8-4F7B-81C2-9843D34EDA03}" dt="2021-12-06T14:04:30.177" v="1593" actId="478"/>
          <ac:spMkLst>
            <pc:docMk/>
            <pc:sldMk cId="1395297691" sldId="416"/>
            <ac:spMk id="5" creationId="{07CD0156-78C5-4101-B7CE-7CE7D085DD9E}"/>
          </ac:spMkLst>
        </pc:spChg>
        <pc:spChg chg="add mod">
          <ac:chgData name="Forrest Williams" userId="9b00a79f-1f44-4b76-88de-41168e267041" providerId="ADAL" clId="{9D309F99-FEB8-4F7B-81C2-9843D34EDA03}" dt="2021-12-06T20:58:35.885" v="18712"/>
          <ac:spMkLst>
            <pc:docMk/>
            <pc:sldMk cId="1395297691" sldId="416"/>
            <ac:spMk id="5" creationId="{A3EE56F7-86B1-4FEB-9671-FB95207717F1}"/>
          </ac:spMkLst>
        </pc:spChg>
        <pc:spChg chg="add mod">
          <ac:chgData name="Forrest Williams" userId="9b00a79f-1f44-4b76-88de-41168e267041" providerId="ADAL" clId="{9D309F99-FEB8-4F7B-81C2-9843D34EDA03}" dt="2021-12-06T22:39:09.462" v="20269"/>
          <ac:spMkLst>
            <pc:docMk/>
            <pc:sldMk cId="1395297691" sldId="416"/>
            <ac:spMk id="6" creationId="{F2757273-F0E8-4340-999C-08DA1BF34A53}"/>
          </ac:spMkLst>
        </pc:spChg>
        <pc:picChg chg="add mod">
          <ac:chgData name="Forrest Williams" userId="9b00a79f-1f44-4b76-88de-41168e267041" providerId="ADAL" clId="{9D309F99-FEB8-4F7B-81C2-9843D34EDA03}" dt="2021-12-06T22:05:22.540" v="19488"/>
          <ac:picMkLst>
            <pc:docMk/>
            <pc:sldMk cId="1395297691" sldId="416"/>
            <ac:picMk id="2" creationId="{1E19CBB4-6CBF-45B0-843A-39268D52D2E8}"/>
          </ac:picMkLst>
        </pc:picChg>
        <pc:picChg chg="add mod">
          <ac:chgData name="Forrest Williams" userId="9b00a79f-1f44-4b76-88de-41168e267041" providerId="ADAL" clId="{9D309F99-FEB8-4F7B-81C2-9843D34EDA03}" dt="2021-12-06T22:55:31.295" v="20293" actId="14100"/>
          <ac:picMkLst>
            <pc:docMk/>
            <pc:sldMk cId="1395297691" sldId="416"/>
            <ac:picMk id="4" creationId="{A342E49E-35DD-44B2-850B-B4A59A8424D6}"/>
          </ac:picMkLst>
        </pc:picChg>
      </pc:sldChg>
      <pc:sldChg chg="addSp delSp modSp add mod modNotesTx">
        <pc:chgData name="Forrest Williams" userId="9b00a79f-1f44-4b76-88de-41168e267041" providerId="ADAL" clId="{9D309F99-FEB8-4F7B-81C2-9843D34EDA03}" dt="2021-12-06T22:56:10.525" v="20308" actId="1076"/>
        <pc:sldMkLst>
          <pc:docMk/>
          <pc:sldMk cId="925140399" sldId="417"/>
        </pc:sldMkLst>
        <pc:spChg chg="del">
          <ac:chgData name="Forrest Williams" userId="9b00a79f-1f44-4b76-88de-41168e267041" providerId="ADAL" clId="{9D309F99-FEB8-4F7B-81C2-9843D34EDA03}" dt="2021-12-06T22:39:15.999" v="20270" actId="478"/>
          <ac:spMkLst>
            <pc:docMk/>
            <pc:sldMk cId="925140399" sldId="417"/>
            <ac:spMk id="3" creationId="{ECBB3CB5-BA2F-497B-ACC4-2445D7B84246}"/>
          </ac:spMkLst>
        </pc:spChg>
        <pc:spChg chg="del">
          <ac:chgData name="Forrest Williams" userId="9b00a79f-1f44-4b76-88de-41168e267041" providerId="ADAL" clId="{9D309F99-FEB8-4F7B-81C2-9843D34EDA03}" dt="2021-12-06T14:05:04.790" v="1601" actId="478"/>
          <ac:spMkLst>
            <pc:docMk/>
            <pc:sldMk cId="925140399" sldId="417"/>
            <ac:spMk id="5" creationId="{07CD0156-78C5-4101-B7CE-7CE7D085DD9E}"/>
          </ac:spMkLst>
        </pc:spChg>
        <pc:spChg chg="add mod">
          <ac:chgData name="Forrest Williams" userId="9b00a79f-1f44-4b76-88de-41168e267041" providerId="ADAL" clId="{9D309F99-FEB8-4F7B-81C2-9843D34EDA03}" dt="2021-12-06T20:58:37.826" v="18713"/>
          <ac:spMkLst>
            <pc:docMk/>
            <pc:sldMk cId="925140399" sldId="417"/>
            <ac:spMk id="5" creationId="{67689F0F-7D37-4007-BD4E-EE332DAC42B3}"/>
          </ac:spMkLst>
        </pc:spChg>
        <pc:spChg chg="add mod">
          <ac:chgData name="Forrest Williams" userId="9b00a79f-1f44-4b76-88de-41168e267041" providerId="ADAL" clId="{9D309F99-FEB8-4F7B-81C2-9843D34EDA03}" dt="2021-12-06T22:39:16.627" v="20271"/>
          <ac:spMkLst>
            <pc:docMk/>
            <pc:sldMk cId="925140399" sldId="417"/>
            <ac:spMk id="6" creationId="{4143FC29-B7A9-4D97-8D7B-1256B5ACD9F6}"/>
          </ac:spMkLst>
        </pc:spChg>
        <pc:picChg chg="add mod">
          <ac:chgData name="Forrest Williams" userId="9b00a79f-1f44-4b76-88de-41168e267041" providerId="ADAL" clId="{9D309F99-FEB8-4F7B-81C2-9843D34EDA03}" dt="2021-12-06T22:07:49.849" v="19622"/>
          <ac:picMkLst>
            <pc:docMk/>
            <pc:sldMk cId="925140399" sldId="417"/>
            <ac:picMk id="2" creationId="{4821A411-4A8F-489A-9176-D6D66E54F047}"/>
          </ac:picMkLst>
        </pc:picChg>
        <pc:picChg chg="add mod">
          <ac:chgData name="Forrest Williams" userId="9b00a79f-1f44-4b76-88de-41168e267041" providerId="ADAL" clId="{9D309F99-FEB8-4F7B-81C2-9843D34EDA03}" dt="2021-12-06T22:56:10.525" v="20308" actId="1076"/>
          <ac:picMkLst>
            <pc:docMk/>
            <pc:sldMk cId="925140399" sldId="417"/>
            <ac:picMk id="4" creationId="{D53B40A1-FCC1-4A8E-AA03-D7DAA1B55E80}"/>
          </ac:picMkLst>
        </pc:picChg>
      </pc:sldChg>
      <pc:sldChg chg="addSp delSp modSp add mod addCm delCm modCm modNotesTx">
        <pc:chgData name="Forrest Williams" userId="9b00a79f-1f44-4b76-88de-41168e267041" providerId="ADAL" clId="{9D309F99-FEB8-4F7B-81C2-9843D34EDA03}" dt="2021-12-06T22:54:44.715" v="20288" actId="14826"/>
        <pc:sldMkLst>
          <pc:docMk/>
          <pc:sldMk cId="381645774" sldId="418"/>
        </pc:sldMkLst>
        <pc:spChg chg="del">
          <ac:chgData name="Forrest Williams" userId="9b00a79f-1f44-4b76-88de-41168e267041" providerId="ADAL" clId="{9D309F99-FEB8-4F7B-81C2-9843D34EDA03}" dt="2021-12-06T22:39:30.081" v="20274" actId="478"/>
          <ac:spMkLst>
            <pc:docMk/>
            <pc:sldMk cId="381645774" sldId="418"/>
            <ac:spMk id="3" creationId="{ECBB3CB5-BA2F-497B-ACC4-2445D7B84246}"/>
          </ac:spMkLst>
        </pc:spChg>
        <pc:spChg chg="del mod">
          <ac:chgData name="Forrest Williams" userId="9b00a79f-1f44-4b76-88de-41168e267041" providerId="ADAL" clId="{9D309F99-FEB8-4F7B-81C2-9843D34EDA03}" dt="2021-12-06T14:06:13.766" v="1611" actId="478"/>
          <ac:spMkLst>
            <pc:docMk/>
            <pc:sldMk cId="381645774" sldId="418"/>
            <ac:spMk id="5" creationId="{07CD0156-78C5-4101-B7CE-7CE7D085DD9E}"/>
          </ac:spMkLst>
        </pc:spChg>
        <pc:spChg chg="add mod">
          <ac:chgData name="Forrest Williams" userId="9b00a79f-1f44-4b76-88de-41168e267041" providerId="ADAL" clId="{9D309F99-FEB8-4F7B-81C2-9843D34EDA03}" dt="2021-12-06T20:58:31.715" v="18710"/>
          <ac:spMkLst>
            <pc:docMk/>
            <pc:sldMk cId="381645774" sldId="418"/>
            <ac:spMk id="5" creationId="{CCD19E97-B81B-4FFC-B462-F7E6F4361493}"/>
          </ac:spMkLst>
        </pc:spChg>
        <pc:spChg chg="add mod">
          <ac:chgData name="Forrest Williams" userId="9b00a79f-1f44-4b76-88de-41168e267041" providerId="ADAL" clId="{9D309F99-FEB8-4F7B-81C2-9843D34EDA03}" dt="2021-12-06T22:39:30.450" v="20275"/>
          <ac:spMkLst>
            <pc:docMk/>
            <pc:sldMk cId="381645774" sldId="418"/>
            <ac:spMk id="6" creationId="{854DAF24-E4F4-4E99-AC70-48E4E6A4E0C7}"/>
          </ac:spMkLst>
        </pc:spChg>
        <pc:picChg chg="add mod">
          <ac:chgData name="Forrest Williams" userId="9b00a79f-1f44-4b76-88de-41168e267041" providerId="ADAL" clId="{9D309F99-FEB8-4F7B-81C2-9843D34EDA03}" dt="2021-12-06T22:15:33.297" v="19771"/>
          <ac:picMkLst>
            <pc:docMk/>
            <pc:sldMk cId="381645774" sldId="418"/>
            <ac:picMk id="2" creationId="{4B133FFE-DEB6-47BC-B50E-B75B57C93215}"/>
          </ac:picMkLst>
        </pc:picChg>
        <pc:picChg chg="add mod">
          <ac:chgData name="Forrest Williams" userId="9b00a79f-1f44-4b76-88de-41168e267041" providerId="ADAL" clId="{9D309F99-FEB8-4F7B-81C2-9843D34EDA03}" dt="2021-12-06T22:54:44.715" v="20288" actId="14826"/>
          <ac:picMkLst>
            <pc:docMk/>
            <pc:sldMk cId="381645774" sldId="418"/>
            <ac:picMk id="4" creationId="{0E41E186-161B-4B9F-83BF-ABF545C3895B}"/>
          </ac:picMkLst>
        </pc:picChg>
      </pc:sldChg>
      <pc:sldChg chg="addSp delSp modSp add del mod modNotesTx">
        <pc:chgData name="Forrest Williams" userId="9b00a79f-1f44-4b76-88de-41168e267041" providerId="ADAL" clId="{9D309F99-FEB8-4F7B-81C2-9843D34EDA03}" dt="2021-12-06T14:07:25.883" v="1627" actId="47"/>
        <pc:sldMkLst>
          <pc:docMk/>
          <pc:sldMk cId="3740466523" sldId="419"/>
        </pc:sldMkLst>
        <pc:spChg chg="del mod">
          <ac:chgData name="Forrest Williams" userId="9b00a79f-1f44-4b76-88de-41168e267041" providerId="ADAL" clId="{9D309F99-FEB8-4F7B-81C2-9843D34EDA03}" dt="2021-11-29T19:24:40.634" v="1328" actId="478"/>
          <ac:spMkLst>
            <pc:docMk/>
            <pc:sldMk cId="3740466523" sldId="419"/>
            <ac:spMk id="5" creationId="{07CD0156-78C5-4101-B7CE-7CE7D085DD9E}"/>
          </ac:spMkLst>
        </pc:spChg>
        <pc:picChg chg="add del mod modCrop">
          <ac:chgData name="Forrest Williams" userId="9b00a79f-1f44-4b76-88de-41168e267041" providerId="ADAL" clId="{9D309F99-FEB8-4F7B-81C2-9843D34EDA03}" dt="2021-11-30T00:08:25.780" v="1487" actId="478"/>
          <ac:picMkLst>
            <pc:docMk/>
            <pc:sldMk cId="3740466523" sldId="419"/>
            <ac:picMk id="4" creationId="{4985E372-9C2D-4B3B-9D32-168DF6E12CDB}"/>
          </ac:picMkLst>
        </pc:picChg>
        <pc:picChg chg="add mod">
          <ac:chgData name="Forrest Williams" userId="9b00a79f-1f44-4b76-88de-41168e267041" providerId="ADAL" clId="{9D309F99-FEB8-4F7B-81C2-9843D34EDA03}" dt="2021-11-30T00:12:50.527" v="1522" actId="14826"/>
          <ac:picMkLst>
            <pc:docMk/>
            <pc:sldMk cId="3740466523" sldId="419"/>
            <ac:picMk id="5" creationId="{F67F17ED-94F9-42C4-AE41-E28F824171B2}"/>
          </ac:picMkLst>
        </pc:picChg>
      </pc:sldChg>
      <pc:sldChg chg="addSp delSp modSp add mod ord addCm delCm modCm modNotesTx">
        <pc:chgData name="Forrest Williams" userId="9b00a79f-1f44-4b76-88de-41168e267041" providerId="ADAL" clId="{9D309F99-FEB8-4F7B-81C2-9843D34EDA03}" dt="2021-12-06T22:55:04.884" v="20290" actId="14826"/>
        <pc:sldMkLst>
          <pc:docMk/>
          <pc:sldMk cId="3176169995" sldId="420"/>
        </pc:sldMkLst>
        <pc:spChg chg="del">
          <ac:chgData name="Forrest Williams" userId="9b00a79f-1f44-4b76-88de-41168e267041" providerId="ADAL" clId="{9D309F99-FEB8-4F7B-81C2-9843D34EDA03}" dt="2021-12-06T22:39:35.965" v="20276" actId="478"/>
          <ac:spMkLst>
            <pc:docMk/>
            <pc:sldMk cId="3176169995" sldId="420"/>
            <ac:spMk id="3" creationId="{ECBB3CB5-BA2F-497B-ACC4-2445D7B84246}"/>
          </ac:spMkLst>
        </pc:spChg>
        <pc:spChg chg="del mod">
          <ac:chgData name="Forrest Williams" userId="9b00a79f-1f44-4b76-88de-41168e267041" providerId="ADAL" clId="{9D309F99-FEB8-4F7B-81C2-9843D34EDA03}" dt="2021-12-06T14:08:10.187" v="1635" actId="478"/>
          <ac:spMkLst>
            <pc:docMk/>
            <pc:sldMk cId="3176169995" sldId="420"/>
            <ac:spMk id="5" creationId="{07CD0156-78C5-4101-B7CE-7CE7D085DD9E}"/>
          </ac:spMkLst>
        </pc:spChg>
        <pc:spChg chg="add mod">
          <ac:chgData name="Forrest Williams" userId="9b00a79f-1f44-4b76-88de-41168e267041" providerId="ADAL" clId="{9D309F99-FEB8-4F7B-81C2-9843D34EDA03}" dt="2021-12-06T20:58:29.801" v="18709"/>
          <ac:spMkLst>
            <pc:docMk/>
            <pc:sldMk cId="3176169995" sldId="420"/>
            <ac:spMk id="5" creationId="{0D6602FC-E3E2-4D85-87A1-390D18CFFAD4}"/>
          </ac:spMkLst>
        </pc:spChg>
        <pc:spChg chg="add mod">
          <ac:chgData name="Forrest Williams" userId="9b00a79f-1f44-4b76-88de-41168e267041" providerId="ADAL" clId="{9D309F99-FEB8-4F7B-81C2-9843D34EDA03}" dt="2021-12-06T22:39:36.372" v="20277"/>
          <ac:spMkLst>
            <pc:docMk/>
            <pc:sldMk cId="3176169995" sldId="420"/>
            <ac:spMk id="10" creationId="{0267CA01-DB5D-4C44-A1EC-94C15242EC12}"/>
          </ac:spMkLst>
        </pc:spChg>
        <pc:picChg chg="add del mod">
          <ac:chgData name="Forrest Williams" userId="9b00a79f-1f44-4b76-88de-41168e267041" providerId="ADAL" clId="{9D309F99-FEB8-4F7B-81C2-9843D34EDA03}" dt="2021-12-06T22:20:42.128" v="20055"/>
          <ac:picMkLst>
            <pc:docMk/>
            <pc:sldMk cId="3176169995" sldId="420"/>
            <ac:picMk id="2" creationId="{53D93C10-ADAE-477A-9B03-D1781AAA118F}"/>
          </ac:picMkLst>
        </pc:picChg>
        <pc:picChg chg="add mod ord">
          <ac:chgData name="Forrest Williams" userId="9b00a79f-1f44-4b76-88de-41168e267041" providerId="ADAL" clId="{9D309F99-FEB8-4F7B-81C2-9843D34EDA03}" dt="2021-12-06T22:55:04.884" v="20290" actId="14826"/>
          <ac:picMkLst>
            <pc:docMk/>
            <pc:sldMk cId="3176169995" sldId="420"/>
            <ac:picMk id="4" creationId="{44CF94A9-BE63-43D3-9814-458C7CC84F73}"/>
          </ac:picMkLst>
        </pc:picChg>
        <pc:picChg chg="add del mod">
          <ac:chgData name="Forrest Williams" userId="9b00a79f-1f44-4b76-88de-41168e267041" providerId="ADAL" clId="{9D309F99-FEB8-4F7B-81C2-9843D34EDA03}" dt="2021-12-06T22:24:05.667" v="20209"/>
          <ac:picMkLst>
            <pc:docMk/>
            <pc:sldMk cId="3176169995" sldId="420"/>
            <ac:picMk id="6" creationId="{09948F6F-0265-49FF-8A49-6B3929E7406E}"/>
          </ac:picMkLst>
        </pc:picChg>
        <pc:picChg chg="add del mod">
          <ac:chgData name="Forrest Williams" userId="9b00a79f-1f44-4b76-88de-41168e267041" providerId="ADAL" clId="{9D309F99-FEB8-4F7B-81C2-9843D34EDA03}" dt="2021-12-06T22:24:17.665" v="20210"/>
          <ac:picMkLst>
            <pc:docMk/>
            <pc:sldMk cId="3176169995" sldId="420"/>
            <ac:picMk id="7" creationId="{BFAA07D4-96B1-4439-AF1D-2C989496023F}"/>
          </ac:picMkLst>
        </pc:picChg>
        <pc:picChg chg="add del mod">
          <ac:chgData name="Forrest Williams" userId="9b00a79f-1f44-4b76-88de-41168e267041" providerId="ADAL" clId="{9D309F99-FEB8-4F7B-81C2-9843D34EDA03}" dt="2021-12-06T22:25:24.239" v="20211"/>
          <ac:picMkLst>
            <pc:docMk/>
            <pc:sldMk cId="3176169995" sldId="420"/>
            <ac:picMk id="8" creationId="{17FB1A3D-20EC-487B-8980-E22775E53B9D}"/>
          </ac:picMkLst>
        </pc:picChg>
        <pc:picChg chg="add mod">
          <ac:chgData name="Forrest Williams" userId="9b00a79f-1f44-4b76-88de-41168e267041" providerId="ADAL" clId="{9D309F99-FEB8-4F7B-81C2-9843D34EDA03}" dt="2021-12-06T22:25:24.239" v="20211"/>
          <ac:picMkLst>
            <pc:docMk/>
            <pc:sldMk cId="3176169995" sldId="420"/>
            <ac:picMk id="9" creationId="{9EA8A8E0-852D-44DE-B6A5-2643E1CD6ED0}"/>
          </ac:picMkLst>
        </pc:picChg>
      </pc:sldChg>
      <pc:sldChg chg="modSp add del mod ord modShow">
        <pc:chgData name="Forrest Williams" userId="9b00a79f-1f44-4b76-88de-41168e267041" providerId="ADAL" clId="{9D309F99-FEB8-4F7B-81C2-9843D34EDA03}" dt="2021-12-06T22:32:38.717" v="20230" actId="47"/>
        <pc:sldMkLst>
          <pc:docMk/>
          <pc:sldMk cId="138540017" sldId="421"/>
        </pc:sldMkLst>
        <pc:picChg chg="mod">
          <ac:chgData name="Forrest Williams" userId="9b00a79f-1f44-4b76-88de-41168e267041" providerId="ADAL" clId="{9D309F99-FEB8-4F7B-81C2-9843D34EDA03}" dt="2021-12-06T14:01:58.724" v="1571" actId="1076"/>
          <ac:picMkLst>
            <pc:docMk/>
            <pc:sldMk cId="138540017" sldId="421"/>
            <ac:picMk id="4" creationId="{7DD3DE3B-73EC-4F43-8D3B-4C3A4298EA87}"/>
          </ac:picMkLst>
        </pc:picChg>
      </pc:sldChg>
      <pc:sldChg chg="modSp add del mod ord modShow">
        <pc:chgData name="Forrest Williams" userId="9b00a79f-1f44-4b76-88de-41168e267041" providerId="ADAL" clId="{9D309F99-FEB8-4F7B-81C2-9843D34EDA03}" dt="2021-12-06T22:32:38.717" v="20230" actId="47"/>
        <pc:sldMkLst>
          <pc:docMk/>
          <pc:sldMk cId="2707754969" sldId="422"/>
        </pc:sldMkLst>
        <pc:picChg chg="mod">
          <ac:chgData name="Forrest Williams" userId="9b00a79f-1f44-4b76-88de-41168e267041" providerId="ADAL" clId="{9D309F99-FEB8-4F7B-81C2-9843D34EDA03}" dt="2021-12-06T14:02:23.078" v="1574" actId="14826"/>
          <ac:picMkLst>
            <pc:docMk/>
            <pc:sldMk cId="2707754969" sldId="422"/>
            <ac:picMk id="4" creationId="{7DD3DE3B-73EC-4F43-8D3B-4C3A4298EA87}"/>
          </ac:picMkLst>
        </pc:picChg>
      </pc:sldChg>
      <pc:sldChg chg="modSp add del mod ord modShow">
        <pc:chgData name="Forrest Williams" userId="9b00a79f-1f44-4b76-88de-41168e267041" providerId="ADAL" clId="{9D309F99-FEB8-4F7B-81C2-9843D34EDA03}" dt="2021-12-06T22:32:38.717" v="20230" actId="47"/>
        <pc:sldMkLst>
          <pc:docMk/>
          <pc:sldMk cId="3409426322" sldId="423"/>
        </pc:sldMkLst>
        <pc:picChg chg="mod">
          <ac:chgData name="Forrest Williams" userId="9b00a79f-1f44-4b76-88de-41168e267041" providerId="ADAL" clId="{9D309F99-FEB8-4F7B-81C2-9843D34EDA03}" dt="2021-12-06T14:02:45.122" v="1576" actId="14826"/>
          <ac:picMkLst>
            <pc:docMk/>
            <pc:sldMk cId="3409426322" sldId="423"/>
            <ac:picMk id="4" creationId="{7DD3DE3B-73EC-4F43-8D3B-4C3A4298EA87}"/>
          </ac:picMkLst>
        </pc:picChg>
      </pc:sldChg>
      <pc:sldChg chg="addSp delSp modSp add mod modNotesTx">
        <pc:chgData name="Forrest Williams" userId="9b00a79f-1f44-4b76-88de-41168e267041" providerId="ADAL" clId="{9D309F99-FEB8-4F7B-81C2-9843D34EDA03}" dt="2021-12-06T22:39:02.849" v="20267"/>
        <pc:sldMkLst>
          <pc:docMk/>
          <pc:sldMk cId="3614776372" sldId="424"/>
        </pc:sldMkLst>
        <pc:spChg chg="del">
          <ac:chgData name="Forrest Williams" userId="9b00a79f-1f44-4b76-88de-41168e267041" providerId="ADAL" clId="{9D309F99-FEB8-4F7B-81C2-9843D34EDA03}" dt="2021-12-06T22:39:02.448" v="20266" actId="478"/>
          <ac:spMkLst>
            <pc:docMk/>
            <pc:sldMk cId="3614776372" sldId="424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9D309F99-FEB8-4F7B-81C2-9843D34EDA03}" dt="2021-12-06T20:58:43.471" v="18714"/>
          <ac:spMkLst>
            <pc:docMk/>
            <pc:sldMk cId="3614776372" sldId="424"/>
            <ac:spMk id="4" creationId="{3C35FBED-764A-4AC3-BBDC-F4ED9507CFDB}"/>
          </ac:spMkLst>
        </pc:spChg>
        <pc:spChg chg="add mod">
          <ac:chgData name="Forrest Williams" userId="9b00a79f-1f44-4b76-88de-41168e267041" providerId="ADAL" clId="{9D309F99-FEB8-4F7B-81C2-9843D34EDA03}" dt="2021-12-06T22:39:02.849" v="20267"/>
          <ac:spMkLst>
            <pc:docMk/>
            <pc:sldMk cId="3614776372" sldId="424"/>
            <ac:spMk id="7" creationId="{E61C266E-436F-4FE2-B7E8-241310736D5B}"/>
          </ac:spMkLst>
        </pc:spChg>
        <pc:picChg chg="add del mod">
          <ac:chgData name="Forrest Williams" userId="9b00a79f-1f44-4b76-88de-41168e267041" providerId="ADAL" clId="{9D309F99-FEB8-4F7B-81C2-9843D34EDA03}" dt="2021-12-06T22:03:25.041" v="19462"/>
          <ac:picMkLst>
            <pc:docMk/>
            <pc:sldMk cId="3614776372" sldId="424"/>
            <ac:picMk id="2" creationId="{F1EA8D66-2B98-40E9-92DD-72B0C95B82C6}"/>
          </ac:picMkLst>
        </pc:picChg>
        <pc:picChg chg="del">
          <ac:chgData name="Forrest Williams" userId="9b00a79f-1f44-4b76-88de-41168e267041" providerId="ADAL" clId="{9D309F99-FEB8-4F7B-81C2-9843D34EDA03}" dt="2021-12-06T14:03:05.138" v="1578" actId="478"/>
          <ac:picMkLst>
            <pc:docMk/>
            <pc:sldMk cId="3614776372" sldId="424"/>
            <ac:picMk id="4" creationId="{7DD3DE3B-73EC-4F43-8D3B-4C3A4298EA87}"/>
          </ac:picMkLst>
        </pc:picChg>
        <pc:picChg chg="add mod">
          <ac:chgData name="Forrest Williams" userId="9b00a79f-1f44-4b76-88de-41168e267041" providerId="ADAL" clId="{9D309F99-FEB8-4F7B-81C2-9843D34EDA03}" dt="2021-12-06T14:03:37.959" v="1585" actId="1076"/>
          <ac:picMkLst>
            <pc:docMk/>
            <pc:sldMk cId="3614776372" sldId="424"/>
            <ac:picMk id="5" creationId="{8686C7E6-CCD9-4C59-9C20-3F35A2F42FC1}"/>
          </ac:picMkLst>
        </pc:picChg>
        <pc:picChg chg="add mod">
          <ac:chgData name="Forrest Williams" userId="9b00a79f-1f44-4b76-88de-41168e267041" providerId="ADAL" clId="{9D309F99-FEB8-4F7B-81C2-9843D34EDA03}" dt="2021-12-06T22:03:25.041" v="19462"/>
          <ac:picMkLst>
            <pc:docMk/>
            <pc:sldMk cId="3614776372" sldId="424"/>
            <ac:picMk id="6" creationId="{042859B9-C941-4606-9868-90DB57471AA2}"/>
          </ac:picMkLst>
        </pc:picChg>
      </pc:sldChg>
      <pc:sldChg chg="addSp delSp modSp add mod ord modShow modNotesTx">
        <pc:chgData name="Forrest Williams" userId="9b00a79f-1f44-4b76-88de-41168e267041" providerId="ADAL" clId="{9D309F99-FEB8-4F7B-81C2-9843D34EDA03}" dt="2021-12-06T20:56:37.846" v="18658"/>
        <pc:sldMkLst>
          <pc:docMk/>
          <pc:sldMk cId="1616552427" sldId="425"/>
        </pc:sldMkLst>
        <pc:spChg chg="add mod">
          <ac:chgData name="Forrest Williams" userId="9b00a79f-1f44-4b76-88de-41168e267041" providerId="ADAL" clId="{9D309F99-FEB8-4F7B-81C2-9843D34EDA03}" dt="2021-12-06T14:32:09.512" v="1926" actId="1076"/>
          <ac:spMkLst>
            <pc:docMk/>
            <pc:sldMk cId="1616552427" sldId="425"/>
            <ac:spMk id="4" creationId="{F5AAD76A-A30A-457C-860B-5AE63F4E5FA5}"/>
          </ac:spMkLst>
        </pc:spChg>
        <pc:spChg chg="del">
          <ac:chgData name="Forrest Williams" userId="9b00a79f-1f44-4b76-88de-41168e267041" providerId="ADAL" clId="{9D309F99-FEB8-4F7B-81C2-9843D34EDA03}" dt="2021-12-06T14:29:13.930" v="1687" actId="478"/>
          <ac:spMkLst>
            <pc:docMk/>
            <pc:sldMk cId="1616552427" sldId="425"/>
            <ac:spMk id="5" creationId="{07CD0156-78C5-4101-B7CE-7CE7D085DD9E}"/>
          </ac:spMkLst>
        </pc:spChg>
        <pc:spChg chg="add mod">
          <ac:chgData name="Forrest Williams" userId="9b00a79f-1f44-4b76-88de-41168e267041" providerId="ADAL" clId="{9D309F99-FEB8-4F7B-81C2-9843D34EDA03}" dt="2021-12-06T14:32:18.595" v="1928" actId="20577"/>
          <ac:spMkLst>
            <pc:docMk/>
            <pc:sldMk cId="1616552427" sldId="425"/>
            <ac:spMk id="6" creationId="{6B8F7706-E52B-464E-817F-F7C347D1896B}"/>
          </ac:spMkLst>
        </pc:spChg>
      </pc:sldChg>
      <pc:sldChg chg="add del">
        <pc:chgData name="Forrest Williams" userId="9b00a79f-1f44-4b76-88de-41168e267041" providerId="ADAL" clId="{9D309F99-FEB8-4F7B-81C2-9843D34EDA03}" dt="2021-12-06T14:03:59.705" v="1587" actId="47"/>
        <pc:sldMkLst>
          <pc:docMk/>
          <pc:sldMk cId="2038347396" sldId="425"/>
        </pc:sldMkLst>
      </pc:sldChg>
      <pc:sldChg chg="addSp delSp modSp add mod ord modNotesTx">
        <pc:chgData name="Forrest Williams" userId="9b00a79f-1f44-4b76-88de-41168e267041" providerId="ADAL" clId="{9D309F99-FEB8-4F7B-81C2-9843D34EDA03}" dt="2021-12-06T22:39:55.264" v="20285" actId="207"/>
        <pc:sldMkLst>
          <pc:docMk/>
          <pc:sldMk cId="1707583665" sldId="426"/>
        </pc:sldMkLst>
        <pc:spChg chg="add del">
          <ac:chgData name="Forrest Williams" userId="9b00a79f-1f44-4b76-88de-41168e267041" providerId="ADAL" clId="{9D309F99-FEB8-4F7B-81C2-9843D34EDA03}" dt="2021-12-06T14:34:08.650" v="1935" actId="478"/>
          <ac:spMkLst>
            <pc:docMk/>
            <pc:sldMk cId="1707583665" sldId="426"/>
            <ac:spMk id="2" creationId="{1943B7A0-6B5D-4448-A53D-D327F3C3E4F0}"/>
          </ac:spMkLst>
        </pc:spChg>
        <pc:spChg chg="del">
          <ac:chgData name="Forrest Williams" userId="9b00a79f-1f44-4b76-88de-41168e267041" providerId="ADAL" clId="{9D309F99-FEB8-4F7B-81C2-9843D34EDA03}" dt="2021-12-06T22:39:41.105" v="20278" actId="478"/>
          <ac:spMkLst>
            <pc:docMk/>
            <pc:sldMk cId="1707583665" sldId="426"/>
            <ac:spMk id="3" creationId="{ECBB3CB5-BA2F-497B-ACC4-2445D7B84246}"/>
          </ac:spMkLst>
        </pc:spChg>
        <pc:spChg chg="add del">
          <ac:chgData name="Forrest Williams" userId="9b00a79f-1f44-4b76-88de-41168e267041" providerId="ADAL" clId="{9D309F99-FEB8-4F7B-81C2-9843D34EDA03}" dt="2021-12-06T14:34:15.937" v="1937" actId="478"/>
          <ac:spMkLst>
            <pc:docMk/>
            <pc:sldMk cId="1707583665" sldId="426"/>
            <ac:spMk id="4" creationId="{EBCCFC15-37EB-45EF-9120-8F5D1B36D8C8}"/>
          </ac:spMkLst>
        </pc:spChg>
        <pc:spChg chg="add mod">
          <ac:chgData name="Forrest Williams" userId="9b00a79f-1f44-4b76-88de-41168e267041" providerId="ADAL" clId="{9D309F99-FEB8-4F7B-81C2-9843D34EDA03}" dt="2021-12-06T14:37:01.385" v="1971" actId="12789"/>
          <ac:spMkLst>
            <pc:docMk/>
            <pc:sldMk cId="1707583665" sldId="426"/>
            <ac:spMk id="6" creationId="{8E3240D5-B74B-4D1C-BD81-AC66DA177F73}"/>
          </ac:spMkLst>
        </pc:spChg>
        <pc:spChg chg="add mod">
          <ac:chgData name="Forrest Williams" userId="9b00a79f-1f44-4b76-88de-41168e267041" providerId="ADAL" clId="{9D309F99-FEB8-4F7B-81C2-9843D34EDA03}" dt="2021-12-06T20:58:26.961" v="18708"/>
          <ac:spMkLst>
            <pc:docMk/>
            <pc:sldMk cId="1707583665" sldId="426"/>
            <ac:spMk id="9" creationId="{106BE9ED-D714-4C92-BC52-ED643F84AC1A}"/>
          </ac:spMkLst>
        </pc:spChg>
        <pc:spChg chg="add mod">
          <ac:chgData name="Forrest Williams" userId="9b00a79f-1f44-4b76-88de-41168e267041" providerId="ADAL" clId="{9D309F99-FEB8-4F7B-81C2-9843D34EDA03}" dt="2021-12-06T22:39:55.264" v="20285" actId="207"/>
          <ac:spMkLst>
            <pc:docMk/>
            <pc:sldMk cId="1707583665" sldId="426"/>
            <ac:spMk id="12" creationId="{E7665BDB-175C-4730-8D56-626468C875B4}"/>
          </ac:spMkLst>
        </pc:spChg>
        <pc:picChg chg="mod">
          <ac:chgData name="Forrest Williams" userId="9b00a79f-1f44-4b76-88de-41168e267041" providerId="ADAL" clId="{9D309F99-FEB8-4F7B-81C2-9843D34EDA03}" dt="2021-12-06T14:37:11.388" v="1985" actId="1038"/>
          <ac:picMkLst>
            <pc:docMk/>
            <pc:sldMk cId="1707583665" sldId="426"/>
            <ac:picMk id="5" creationId="{8686C7E6-CCD9-4C59-9C20-3F35A2F42FC1}"/>
          </ac:picMkLst>
        </pc:picChg>
        <pc:picChg chg="add mod">
          <ac:chgData name="Forrest Williams" userId="9b00a79f-1f44-4b76-88de-41168e267041" providerId="ADAL" clId="{9D309F99-FEB8-4F7B-81C2-9843D34EDA03}" dt="2021-12-06T14:37:01.385" v="1971" actId="12789"/>
          <ac:picMkLst>
            <pc:docMk/>
            <pc:sldMk cId="1707583665" sldId="426"/>
            <ac:picMk id="8" creationId="{349EF2C0-81CF-4254-A3B2-BF6931DE5DEB}"/>
          </ac:picMkLst>
        </pc:picChg>
        <pc:picChg chg="add del mod">
          <ac:chgData name="Forrest Williams" userId="9b00a79f-1f44-4b76-88de-41168e267041" providerId="ADAL" clId="{9D309F99-FEB8-4F7B-81C2-9843D34EDA03}" dt="2021-12-06T22:27:22.127" v="20224"/>
          <ac:picMkLst>
            <pc:docMk/>
            <pc:sldMk cId="1707583665" sldId="426"/>
            <ac:picMk id="10" creationId="{6F839C9C-C629-4FB3-A8E0-A93A785556F0}"/>
          </ac:picMkLst>
        </pc:picChg>
        <pc:picChg chg="add mod">
          <ac:chgData name="Forrest Williams" userId="9b00a79f-1f44-4b76-88de-41168e267041" providerId="ADAL" clId="{9D309F99-FEB8-4F7B-81C2-9843D34EDA03}" dt="2021-12-06T22:27:22.127" v="20224"/>
          <ac:picMkLst>
            <pc:docMk/>
            <pc:sldMk cId="1707583665" sldId="426"/>
            <ac:picMk id="11" creationId="{FD728915-03AE-491E-A730-E4934FD2568A}"/>
          </ac:picMkLst>
        </pc:picChg>
      </pc:sldChg>
      <pc:sldChg chg="addSp delSp modSp add mod modAnim modNotesTx">
        <pc:chgData name="Forrest Williams" userId="9b00a79f-1f44-4b76-88de-41168e267041" providerId="ADAL" clId="{9D309F99-FEB8-4F7B-81C2-9843D34EDA03}" dt="2021-12-06T22:38:54.388" v="20265" actId="207"/>
        <pc:sldMkLst>
          <pc:docMk/>
          <pc:sldMk cId="1862785084" sldId="427"/>
        </pc:sldMkLst>
        <pc:spChg chg="del">
          <ac:chgData name="Forrest Williams" userId="9b00a79f-1f44-4b76-88de-41168e267041" providerId="ADAL" clId="{9D309F99-FEB8-4F7B-81C2-9843D34EDA03}" dt="2021-12-06T22:38:36.587" v="20258" actId="478"/>
          <ac:spMkLst>
            <pc:docMk/>
            <pc:sldMk cId="1862785084" sldId="427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9D309F99-FEB8-4F7B-81C2-9843D34EDA03}" dt="2021-12-06T22:38:54.388" v="20265" actId="207"/>
          <ac:spMkLst>
            <pc:docMk/>
            <pc:sldMk cId="1862785084" sldId="427"/>
            <ac:spMk id="11" creationId="{33B7BDB9-CA2A-4E73-B01A-4564FD7FC91D}"/>
          </ac:spMkLst>
        </pc:spChg>
        <pc:picChg chg="add del mod">
          <ac:chgData name="Forrest Williams" userId="9b00a79f-1f44-4b76-88de-41168e267041" providerId="ADAL" clId="{9D309F99-FEB8-4F7B-81C2-9843D34EDA03}" dt="2021-12-06T21:51:43.692" v="19408"/>
          <ac:picMkLst>
            <pc:docMk/>
            <pc:sldMk cId="1862785084" sldId="427"/>
            <ac:picMk id="2" creationId="{E58EC593-AD8C-4534-85EF-E72F1D9E598A}"/>
          </ac:picMkLst>
        </pc:picChg>
        <pc:picChg chg="add mod">
          <ac:chgData name="Forrest Williams" userId="9b00a79f-1f44-4b76-88de-41168e267041" providerId="ADAL" clId="{9D309F99-FEB8-4F7B-81C2-9843D34EDA03}" dt="2021-12-06T18:14:01.259" v="10461"/>
          <ac:picMkLst>
            <pc:docMk/>
            <pc:sldMk cId="1862785084" sldId="427"/>
            <ac:picMk id="5" creationId="{4B8EBC05-C88C-47C0-A58B-95D8062D82AD}"/>
          </ac:picMkLst>
        </pc:picChg>
        <pc:picChg chg="add mod">
          <ac:chgData name="Forrest Williams" userId="9b00a79f-1f44-4b76-88de-41168e267041" providerId="ADAL" clId="{9D309F99-FEB8-4F7B-81C2-9843D34EDA03}" dt="2021-12-06T18:14:32.359" v="10463"/>
          <ac:picMkLst>
            <pc:docMk/>
            <pc:sldMk cId="1862785084" sldId="427"/>
            <ac:picMk id="6" creationId="{CC27ECF4-87DE-4884-B7F7-CAFD352AFA23}"/>
          </ac:picMkLst>
        </pc:picChg>
        <pc:picChg chg="add del mod">
          <ac:chgData name="Forrest Williams" userId="9b00a79f-1f44-4b76-88de-41168e267041" providerId="ADAL" clId="{9D309F99-FEB8-4F7B-81C2-9843D34EDA03}" dt="2021-12-06T21:52:38.404" v="19409"/>
          <ac:picMkLst>
            <pc:docMk/>
            <pc:sldMk cId="1862785084" sldId="427"/>
            <ac:picMk id="7" creationId="{E5955D79-5932-4F9B-85FF-7AE8518E9392}"/>
          </ac:picMkLst>
        </pc:picChg>
        <pc:picChg chg="add del mod">
          <ac:chgData name="Forrest Williams" userId="9b00a79f-1f44-4b76-88de-41168e267041" providerId="ADAL" clId="{9D309F99-FEB8-4F7B-81C2-9843D34EDA03}" dt="2021-12-06T21:52:56.850" v="19410"/>
          <ac:picMkLst>
            <pc:docMk/>
            <pc:sldMk cId="1862785084" sldId="427"/>
            <ac:picMk id="8" creationId="{2B1008F3-18A2-40F5-826D-D321897D1043}"/>
          </ac:picMkLst>
        </pc:picChg>
        <pc:picChg chg="add del mod">
          <ac:chgData name="Forrest Williams" userId="9b00a79f-1f44-4b76-88de-41168e267041" providerId="ADAL" clId="{9D309F99-FEB8-4F7B-81C2-9843D34EDA03}" dt="2021-12-06T22:00:08.371" v="19411"/>
          <ac:picMkLst>
            <pc:docMk/>
            <pc:sldMk cId="1862785084" sldId="427"/>
            <ac:picMk id="9" creationId="{9BB2E043-E612-4B49-A7A4-C2B6EE408E0C}"/>
          </ac:picMkLst>
        </pc:picChg>
        <pc:picChg chg="add mod">
          <ac:chgData name="Forrest Williams" userId="9b00a79f-1f44-4b76-88de-41168e267041" providerId="ADAL" clId="{9D309F99-FEB8-4F7B-81C2-9843D34EDA03}" dt="2021-12-06T22:00:08.371" v="19411"/>
          <ac:picMkLst>
            <pc:docMk/>
            <pc:sldMk cId="1862785084" sldId="427"/>
            <ac:picMk id="10" creationId="{2173A8D4-5744-4C69-929A-A77EA0935FE7}"/>
          </ac:picMkLst>
        </pc:picChg>
      </pc:sldChg>
      <pc:sldChg chg="addSp delSp modSp add mod modNotesTx">
        <pc:chgData name="Forrest Williams" userId="9b00a79f-1f44-4b76-88de-41168e267041" providerId="ADAL" clId="{9D309F99-FEB8-4F7B-81C2-9843D34EDA03}" dt="2021-12-06T22:39:24.902" v="20273"/>
        <pc:sldMkLst>
          <pc:docMk/>
          <pc:sldMk cId="701142610" sldId="428"/>
        </pc:sldMkLst>
        <pc:spChg chg="del">
          <ac:chgData name="Forrest Williams" userId="9b00a79f-1f44-4b76-88de-41168e267041" providerId="ADAL" clId="{9D309F99-FEB8-4F7B-81C2-9843D34EDA03}" dt="2021-12-06T22:39:24.354" v="20272" actId="478"/>
          <ac:spMkLst>
            <pc:docMk/>
            <pc:sldMk cId="701142610" sldId="428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9D309F99-FEB8-4F7B-81C2-9843D34EDA03}" dt="2021-12-06T20:58:34.133" v="18711"/>
          <ac:spMkLst>
            <pc:docMk/>
            <pc:sldMk cId="701142610" sldId="428"/>
            <ac:spMk id="6" creationId="{7543079E-C185-49A6-B486-CE0D853F01B0}"/>
          </ac:spMkLst>
        </pc:spChg>
        <pc:spChg chg="add mod">
          <ac:chgData name="Forrest Williams" userId="9b00a79f-1f44-4b76-88de-41168e267041" providerId="ADAL" clId="{9D309F99-FEB8-4F7B-81C2-9843D34EDA03}" dt="2021-12-06T22:39:24.902" v="20273"/>
          <ac:spMkLst>
            <pc:docMk/>
            <pc:sldMk cId="701142610" sldId="428"/>
            <ac:spMk id="8" creationId="{04BFAA53-ECA1-49D0-BF76-F85099FBF2C4}"/>
          </ac:spMkLst>
        </pc:spChg>
        <pc:picChg chg="del">
          <ac:chgData name="Forrest Williams" userId="9b00a79f-1f44-4b76-88de-41168e267041" providerId="ADAL" clId="{9D309F99-FEB8-4F7B-81C2-9843D34EDA03}" dt="2021-12-06T19:42:33.828" v="13600" actId="478"/>
          <ac:picMkLst>
            <pc:docMk/>
            <pc:sldMk cId="701142610" sldId="428"/>
            <ac:picMk id="4" creationId="{D53B40A1-FCC1-4A8E-AA03-D7DAA1B55E80}"/>
          </ac:picMkLst>
        </pc:picChg>
        <pc:picChg chg="add mod">
          <ac:chgData name="Forrest Williams" userId="9b00a79f-1f44-4b76-88de-41168e267041" providerId="ADAL" clId="{9D309F99-FEB8-4F7B-81C2-9843D34EDA03}" dt="2021-12-06T20:11:33.218" v="14087" actId="1076"/>
          <ac:picMkLst>
            <pc:docMk/>
            <pc:sldMk cId="701142610" sldId="428"/>
            <ac:picMk id="5" creationId="{718186EE-B087-40BF-A748-D75E3E88CDE8}"/>
          </ac:picMkLst>
        </pc:picChg>
        <pc:picChg chg="add mod">
          <ac:chgData name="Forrest Williams" userId="9b00a79f-1f44-4b76-88de-41168e267041" providerId="ADAL" clId="{9D309F99-FEB8-4F7B-81C2-9843D34EDA03}" dt="2021-12-06T22:10:20.052" v="19652"/>
          <ac:picMkLst>
            <pc:docMk/>
            <pc:sldMk cId="701142610" sldId="428"/>
            <ac:picMk id="7" creationId="{051E4387-71B3-421C-AAEF-EE959542EBF9}"/>
          </ac:picMkLst>
        </pc:picChg>
      </pc:sldChg>
      <pc:sldChg chg="addSp delSp modSp add mod delAnim modNotesTx">
        <pc:chgData name="Forrest Williams" userId="9b00a79f-1f44-4b76-88de-41168e267041" providerId="ADAL" clId="{9D309F99-FEB8-4F7B-81C2-9843D34EDA03}" dt="2021-12-07T15:52:36.639" v="20502"/>
        <pc:sldMkLst>
          <pc:docMk/>
          <pc:sldMk cId="3583672973" sldId="429"/>
        </pc:sldMkLst>
        <pc:spChg chg="mod">
          <ac:chgData name="Forrest Williams" userId="9b00a79f-1f44-4b76-88de-41168e267041" providerId="ADAL" clId="{9D309F99-FEB8-4F7B-81C2-9843D34EDA03}" dt="2021-12-06T23:03:46.741" v="20395" actId="20577"/>
          <ac:spMkLst>
            <pc:docMk/>
            <pc:sldMk cId="3583672973" sldId="429"/>
            <ac:spMk id="4" creationId="{00000000-0000-0000-0000-000000000000}"/>
          </ac:spMkLst>
        </pc:spChg>
        <pc:spChg chg="del">
          <ac:chgData name="Forrest Williams" userId="9b00a79f-1f44-4b76-88de-41168e267041" providerId="ADAL" clId="{9D309F99-FEB8-4F7B-81C2-9843D34EDA03}" dt="2021-12-06T23:03:10.260" v="20390" actId="478"/>
          <ac:spMkLst>
            <pc:docMk/>
            <pc:sldMk cId="3583672973" sldId="429"/>
            <ac:spMk id="6" creationId="{89A68E72-52F2-4659-B6B1-305F2C3D5F5B}"/>
          </ac:spMkLst>
        </pc:spChg>
        <pc:spChg chg="del">
          <ac:chgData name="Forrest Williams" userId="9b00a79f-1f44-4b76-88de-41168e267041" providerId="ADAL" clId="{9D309F99-FEB8-4F7B-81C2-9843D34EDA03}" dt="2021-12-06T22:58:43.480" v="20345" actId="478"/>
          <ac:spMkLst>
            <pc:docMk/>
            <pc:sldMk cId="3583672973" sldId="429"/>
            <ac:spMk id="8" creationId="{8476A249-1CBA-44BE-9FD5-1BA90DDBFC2F}"/>
          </ac:spMkLst>
        </pc:spChg>
        <pc:picChg chg="del">
          <ac:chgData name="Forrest Williams" userId="9b00a79f-1f44-4b76-88de-41168e267041" providerId="ADAL" clId="{9D309F99-FEB8-4F7B-81C2-9843D34EDA03}" dt="2021-12-06T22:57:44.938" v="20315" actId="478"/>
          <ac:picMkLst>
            <pc:docMk/>
            <pc:sldMk cId="3583672973" sldId="429"/>
            <ac:picMk id="3" creationId="{45541220-8C15-4E90-A0EE-6A43FCF70FF4}"/>
          </ac:picMkLst>
        </pc:picChg>
        <pc:picChg chg="add mod">
          <ac:chgData name="Forrest Williams" userId="9b00a79f-1f44-4b76-88de-41168e267041" providerId="ADAL" clId="{9D309F99-FEB8-4F7B-81C2-9843D34EDA03}" dt="2021-12-07T15:52:36.639" v="20502"/>
          <ac:picMkLst>
            <pc:docMk/>
            <pc:sldMk cId="3583672973" sldId="429"/>
            <ac:picMk id="3" creationId="{A5AA6357-92EC-467C-8033-4A6907D24E03}"/>
          </ac:picMkLst>
        </pc:picChg>
      </pc:sldChg>
      <pc:sldChg chg="addSp delSp modSp add">
        <pc:chgData name="Forrest Williams" userId="9b00a79f-1f44-4b76-88de-41168e267041" providerId="ADAL" clId="{9D309F99-FEB8-4F7B-81C2-9843D34EDA03}" dt="2021-12-07T15:53:12.068" v="20504"/>
        <pc:sldMkLst>
          <pc:docMk/>
          <pc:sldMk cId="469150464" sldId="430"/>
        </pc:sldMkLst>
        <pc:picChg chg="del">
          <ac:chgData name="Forrest Williams" userId="9b00a79f-1f44-4b76-88de-41168e267041" providerId="ADAL" clId="{9D309F99-FEB8-4F7B-81C2-9843D34EDA03}" dt="2021-12-07T15:53:12.068" v="20504"/>
          <ac:picMkLst>
            <pc:docMk/>
            <pc:sldMk cId="469150464" sldId="430"/>
            <ac:picMk id="3" creationId="{45541220-8C15-4E90-A0EE-6A43FCF70FF4}"/>
          </ac:picMkLst>
        </pc:picChg>
        <pc:picChg chg="add mod">
          <ac:chgData name="Forrest Williams" userId="9b00a79f-1f44-4b76-88de-41168e267041" providerId="ADAL" clId="{9D309F99-FEB8-4F7B-81C2-9843D34EDA03}" dt="2021-12-07T15:53:12.068" v="20504"/>
          <ac:picMkLst>
            <pc:docMk/>
            <pc:sldMk cId="469150464" sldId="430"/>
            <ac:picMk id="5" creationId="{C220142F-3668-4A62-9D6C-B38C2AFB23A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1017B5-C8F3-4BC3-884A-9D1D30FED4FC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9C333-B05E-4086-B9CC-9FF80144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95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6B5C1-2237-45F4-96B4-5D6CBA514C41}" type="datetimeFigureOut">
              <a:rPr lang="en-US" smtClean="0"/>
              <a:t>12/16/2021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44CA6-865A-43A7-BF1F-29343E233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64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I’m a student at Massey University in New Zealand</a:t>
            </a:r>
          </a:p>
          <a:p>
            <a:endParaRPr lang="en-US" dirty="0"/>
          </a:p>
          <a:p>
            <a:r>
              <a:rPr lang="en-US" dirty="0"/>
              <a:t>static landslide inventories are common throughout the world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44CA6-865A-43A7-BF1F-29343E2330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83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like many other landslide inventories many of these features are likely inactive today</a:t>
            </a:r>
          </a:p>
          <a:p>
            <a:endParaRPr lang="en-US" dirty="0"/>
          </a:p>
          <a:p>
            <a:r>
              <a:rPr lang="en-US" dirty="0"/>
              <a:t>Important question: which landslides are active and where are they</a:t>
            </a:r>
          </a:p>
          <a:p>
            <a:endParaRPr lang="en-US" dirty="0"/>
          </a:p>
          <a:p>
            <a:r>
              <a:rPr lang="en-US" dirty="0"/>
              <a:t>InSAR has long promised to solve this issue</a:t>
            </a:r>
          </a:p>
          <a:p>
            <a:endParaRPr lang="en-US" dirty="0"/>
          </a:p>
          <a:p>
            <a:r>
              <a:rPr lang="en-US" dirty="0"/>
              <a:t>Low coherence and small spatial signal in natural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44CA6-865A-43A7-BF1F-29343E2330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28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We’ve combined the latest time-series InSAR techniques and pixel-offset tracking techniques into a framework for updating landslide inventories with activity information</a:t>
            </a:r>
          </a:p>
          <a:p>
            <a:endParaRPr lang="en-US" dirty="0"/>
          </a:p>
          <a:p>
            <a:r>
              <a:rPr lang="en-US" dirty="0"/>
              <a:t>Better still, we utilize cloud-computing services like the Alaska satellite facility’s H Y P 3 interferogram generation service to reduce the computational expense of our analysis, and the entire workflow is written in Python </a:t>
            </a:r>
            <a:r>
              <a:rPr lang="en-US" dirty="0" err="1"/>
              <a:t>jupyter</a:t>
            </a:r>
            <a:r>
              <a:rPr lang="en-US" dirty="0"/>
              <a:t> notebooks with open-source tools that are publicly available on my GitHub repository.</a:t>
            </a:r>
          </a:p>
          <a:p>
            <a:endParaRPr lang="en-US" dirty="0"/>
          </a:p>
          <a:p>
            <a:r>
              <a:rPr lang="en-US" dirty="0"/>
              <a:t>Here we have the east to west movement rate of our entire study area in 2019 where we have also highlighted a notable active landslide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44CA6-865A-43A7-BF1F-29343E2330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98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we have seen that InSAR is capable of detecting movement in landslides that are moving at least 5 m/</a:t>
            </a:r>
            <a:r>
              <a:rPr lang="en-US" dirty="0" err="1"/>
              <a:t>yr</a:t>
            </a:r>
            <a:r>
              <a:rPr lang="en-US" dirty="0"/>
              <a:t>, the estimated velocity is often off by two orders of magnitude or more</a:t>
            </a:r>
          </a:p>
          <a:p>
            <a:endParaRPr lang="en-US" dirty="0"/>
          </a:p>
          <a:p>
            <a:r>
              <a:rPr lang="en-US" dirty="0"/>
              <a:t>Consequently, we also implement a timeseries pixel offset analysis using the new AutoRIFT python program for all active landslides</a:t>
            </a:r>
          </a:p>
          <a:p>
            <a:endParaRPr lang="en-US" dirty="0"/>
          </a:p>
          <a:p>
            <a:r>
              <a:rPr lang="en-US" dirty="0"/>
              <a:t>This technique does a much better job of tracking landslides whose movement rates exceed 1 m/</a:t>
            </a:r>
            <a:r>
              <a:rPr lang="en-US" dirty="0" err="1"/>
              <a:t>yr</a:t>
            </a:r>
            <a:endParaRPr lang="en-US" dirty="0"/>
          </a:p>
          <a:p>
            <a:endParaRPr lang="en-US" dirty="0"/>
          </a:p>
          <a:p>
            <a:r>
              <a:rPr lang="en-US" dirty="0"/>
              <a:t>We have found that the results are very to a recent peg survey that was conducted between 2015 and 2019 at one of our landslides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44CA6-865A-43A7-BF1F-29343E2330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311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We’ve completed the proof of concept phase of this analysis and we’re excited to extend the analysis to our full study area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Additionally we are currently partnering with Descartes Labs, a geospatial analysis company, to perform this analysis in a larger portion of New Zealand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Thank you for listening, you can contact via the conference app, email or twitter, and the workflows I presented today can be found at the </a:t>
            </a:r>
            <a:r>
              <a:rPr lang="en-US" sz="1200" dirty="0" err="1"/>
              <a:t>github</a:t>
            </a:r>
            <a:r>
              <a:rPr lang="en-US" sz="1200" dirty="0"/>
              <a:t> repositories listed here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Automatically identifying landslides signals in InSAR data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Estimating sediment output of landslides using pixel-offset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44CA6-865A-43A7-BF1F-29343E2330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968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DA843A-118B-4EDC-95FB-D649219CADD1}"/>
              </a:ext>
            </a:extLst>
          </p:cNvPr>
          <p:cNvSpPr/>
          <p:nvPr userDrawn="1"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B53F83-797A-4CED-BFFA-B2CDE5FC4F31}"/>
              </a:ext>
            </a:extLst>
          </p:cNvPr>
          <p:cNvSpPr/>
          <p:nvPr userDrawn="1"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2332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51486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61620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17624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55535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78640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9208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698644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FC9299-DF5D-46A7-A9C8-F7B0CEAAB87C}"/>
              </a:ext>
            </a:extLst>
          </p:cNvPr>
          <p:cNvSpPr/>
          <p:nvPr userDrawn="1"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44AA34-B5E3-4A1C-9F8C-5673E3EEB44B}"/>
              </a:ext>
            </a:extLst>
          </p:cNvPr>
          <p:cNvSpPr/>
          <p:nvPr userDrawn="1"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5921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64210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18020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E708EF-214B-4763-9F36-BFF340233AA7}"/>
              </a:ext>
            </a:extLst>
          </p:cNvPr>
          <p:cNvSpPr/>
          <p:nvPr userDrawn="1"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48364BC-B0EA-42E6-A6C2-135EB83B1C66}"/>
              </a:ext>
            </a:extLst>
          </p:cNvPr>
          <p:cNvSpPr/>
          <p:nvPr userDrawn="1"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9929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f.williams1@massey.ac.nz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ountain, outdoor, grass, sheep&#10;&#10;Description automatically generated">
            <a:extLst>
              <a:ext uri="{FF2B5EF4-FFF2-40B4-BE49-F238E27FC236}">
                <a16:creationId xmlns:a16="http://schemas.microsoft.com/office/drawing/2014/main" id="{46DFD3FA-44E7-40E8-87B7-26A64AFD5DC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07"/>
          <a:stretch/>
        </p:blipFill>
        <p:spPr>
          <a:xfrm>
            <a:off x="-2" y="0"/>
            <a:ext cx="12192000" cy="633192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1" y="964894"/>
            <a:ext cx="12191999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Operationalizing InSAR and Pixel Offset Time Series Methodologies for Landslide Monitoring</a:t>
            </a:r>
            <a:endParaRPr lang="en-US" sz="33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4" y="5919105"/>
            <a:ext cx="12192003" cy="41549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latin typeface="+mj-lt"/>
                <a:cs typeface="Times New Roman" panose="02020603050405020304" pitchFamily="18" charset="0"/>
              </a:rPr>
              <a:t>AGU Fall Meeting Dec 16</a:t>
            </a:r>
            <a:r>
              <a:rPr lang="en-US" sz="2100" baseline="30000" dirty="0">
                <a:latin typeface="+mj-lt"/>
                <a:cs typeface="Times New Roman" panose="02020603050405020304" pitchFamily="18" charset="0"/>
              </a:rPr>
              <a:t>th</a:t>
            </a:r>
            <a:r>
              <a:rPr lang="en-US" sz="2100" dirty="0">
                <a:latin typeface="+mj-lt"/>
                <a:cs typeface="Times New Roman" panose="02020603050405020304" pitchFamily="18" charset="0"/>
              </a:rPr>
              <a:t>, 2021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8D2B17-7B5E-426B-9369-C87CC2D0AB39}"/>
              </a:ext>
            </a:extLst>
          </p:cNvPr>
          <p:cNvSpPr txBox="1"/>
          <p:nvPr/>
        </p:nvSpPr>
        <p:spPr>
          <a:xfrm>
            <a:off x="9645445" y="6456110"/>
            <a:ext cx="25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f.williams1@massey.ac.nz</a:t>
            </a:r>
          </a:p>
        </p:txBody>
      </p:sp>
    </p:spTree>
    <p:extLst>
      <p:ext uri="{BB962C8B-B14F-4D97-AF65-F5344CB8AC3E}">
        <p14:creationId xmlns:p14="http://schemas.microsoft.com/office/powerpoint/2010/main" val="610700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709"/>
    </mc:Choice>
    <mc:Fallback xmlns="">
      <p:transition spd="slow" advTm="2870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5D1B49-DB46-465C-A4E0-C6A168325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4604" y="22302"/>
            <a:ext cx="12258953" cy="62000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CEA679-2EA3-4576-83C3-8BEFC0C4826E}"/>
              </a:ext>
            </a:extLst>
          </p:cNvPr>
          <p:cNvSpPr txBox="1"/>
          <p:nvPr/>
        </p:nvSpPr>
        <p:spPr>
          <a:xfrm>
            <a:off x="9645445" y="6456110"/>
            <a:ext cx="25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f.williams1@massey.ac.nz</a:t>
            </a:r>
          </a:p>
        </p:txBody>
      </p:sp>
    </p:spTree>
    <p:extLst>
      <p:ext uri="{BB962C8B-B14F-4D97-AF65-F5344CB8AC3E}">
        <p14:creationId xmlns:p14="http://schemas.microsoft.com/office/powerpoint/2010/main" val="460797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274"/>
    </mc:Choice>
    <mc:Fallback xmlns="">
      <p:transition spd="slow" advTm="5927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644E39-29AC-4AD3-B72F-44599AEBA6FB}"/>
              </a:ext>
            </a:extLst>
          </p:cNvPr>
          <p:cNvSpPr txBox="1"/>
          <p:nvPr/>
        </p:nvSpPr>
        <p:spPr>
          <a:xfrm>
            <a:off x="9645445" y="6456110"/>
            <a:ext cx="25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f.williams1@massey.ac.nz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51826B-4624-47BA-94E3-1797B38C34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32309" y="-112482"/>
            <a:ext cx="12261992" cy="640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776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83"/>
    </mc:Choice>
    <mc:Fallback xmlns="">
      <p:transition spd="slow" advTm="2938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8A820B-818C-4C48-8A73-6191988C00EA}"/>
              </a:ext>
            </a:extLst>
          </p:cNvPr>
          <p:cNvSpPr txBox="1"/>
          <p:nvPr/>
        </p:nvSpPr>
        <p:spPr>
          <a:xfrm>
            <a:off x="9645445" y="6456110"/>
            <a:ext cx="25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f.williams1@massey.ac.nz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F3F5F5-EB60-4D73-9C9F-FD369D1E85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47" y="1140452"/>
            <a:ext cx="12189106" cy="4577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709"/>
    </mc:Choice>
    <mc:Fallback xmlns="">
      <p:transition spd="slow" advTm="11270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756"/>
            <a:ext cx="5754031" cy="263149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Questions:</a:t>
            </a:r>
          </a:p>
          <a:p>
            <a:pPr algn="ctr"/>
            <a:endParaRPr lang="en-US" sz="3300" dirty="0">
              <a:latin typeface="Calibri Light" panose="020F03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  <a:p>
            <a:r>
              <a:rPr lang="en-US" sz="3300" b="1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Email:</a:t>
            </a:r>
            <a:r>
              <a:rPr lang="en-US" sz="3300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  <a:hlinkClick r:id="rId3"/>
              </a:rPr>
              <a:t>f.williams1@massey.ac.nz</a:t>
            </a:r>
            <a:endParaRPr lang="en-US" sz="33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33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GitHub: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3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forrestfwilliams</a:t>
            </a:r>
            <a:endParaRPr lang="en-US" sz="33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33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Twitter: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 @rs_forrest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68E72-52F2-4659-B6B1-305F2C3D5F5B}"/>
              </a:ext>
            </a:extLst>
          </p:cNvPr>
          <p:cNvSpPr txBox="1"/>
          <p:nvPr/>
        </p:nvSpPr>
        <p:spPr>
          <a:xfrm>
            <a:off x="2419109" y="6456110"/>
            <a:ext cx="6926987" cy="369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E4A025"/>
                </a:solidFill>
              </a:rPr>
              <a:t>Thank you to Graham </a:t>
            </a:r>
            <a:r>
              <a:rPr lang="en-US" b="1" dirty="0" err="1">
                <a:solidFill>
                  <a:srgbClr val="E4A025"/>
                </a:solidFill>
              </a:rPr>
              <a:t>Hancox</a:t>
            </a:r>
            <a:r>
              <a:rPr lang="en-US" b="1" dirty="0">
                <a:solidFill>
                  <a:srgbClr val="E4A025"/>
                </a:solidFill>
              </a:rPr>
              <a:t> for the Rangitikei Landslide photography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76A249-1CBA-44BE-9FD5-1BA90DDBFC2F}"/>
              </a:ext>
            </a:extLst>
          </p:cNvPr>
          <p:cNvSpPr txBox="1"/>
          <p:nvPr/>
        </p:nvSpPr>
        <p:spPr>
          <a:xfrm>
            <a:off x="0" y="3575756"/>
            <a:ext cx="10289894" cy="263149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Workflows:</a:t>
            </a:r>
          </a:p>
          <a:p>
            <a:pPr algn="ctr"/>
            <a:endParaRPr lang="en-US" sz="3300" dirty="0">
              <a:latin typeface="Calibri Light" panose="020F03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  <a:p>
            <a:r>
              <a:rPr lang="en-US" sz="3300" b="1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InSAR:</a:t>
            </a:r>
            <a:r>
              <a:rPr lang="en-US" sz="3300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github.com/forrestfwilliams/hyp3_insar</a:t>
            </a:r>
          </a:p>
          <a:p>
            <a:r>
              <a:rPr lang="en-US" sz="33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Pixel Offset: 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github.com/forrestfwilliams/</a:t>
            </a:r>
            <a:r>
              <a:rPr lang="en-US" sz="33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pixeloffset_mintpy</a:t>
            </a:r>
            <a:endParaRPr lang="en-US" sz="33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33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Data + Figures: 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github.com/</a:t>
            </a:r>
            <a:r>
              <a:rPr lang="en-US" sz="33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forrestfwilliams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/agu_2021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DDE5611-9477-4E07-ABF4-FBA5E97EDB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01513" y="386074"/>
            <a:ext cx="6029931" cy="22396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1FABB0-415B-48D4-A8B9-D08CAED711DA}"/>
              </a:ext>
            </a:extLst>
          </p:cNvPr>
          <p:cNvSpPr txBox="1"/>
          <p:nvPr/>
        </p:nvSpPr>
        <p:spPr>
          <a:xfrm>
            <a:off x="9645445" y="6456110"/>
            <a:ext cx="25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f.williams1@massey.ac.nz</a:t>
            </a:r>
          </a:p>
        </p:txBody>
      </p:sp>
    </p:spTree>
    <p:extLst>
      <p:ext uri="{BB962C8B-B14F-4D97-AF65-F5344CB8AC3E}">
        <p14:creationId xmlns:p14="http://schemas.microsoft.com/office/powerpoint/2010/main" val="3760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34"/>
    </mc:Choice>
    <mc:Fallback xmlns="">
      <p:transition spd="slow" advTm="20034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4A025"/>
      </a:accent1>
      <a:accent2>
        <a:srgbClr val="004B8D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8DEEF929F32844686FA508AADF2C1A3" ma:contentTypeVersion="10" ma:contentTypeDescription="Create a new document." ma:contentTypeScope="" ma:versionID="5735e8f45d5d122901679dbe59e99e36">
  <xsd:schema xmlns:xsd="http://www.w3.org/2001/XMLSchema" xmlns:xs="http://www.w3.org/2001/XMLSchema" xmlns:p="http://schemas.microsoft.com/office/2006/metadata/properties" xmlns:ns3="81f5e8e2-0be5-4824-b73a-fae8c5616bb2" targetNamespace="http://schemas.microsoft.com/office/2006/metadata/properties" ma:root="true" ma:fieldsID="733b226057c31a9a0f926ca86a107602" ns3:_="">
    <xsd:import namespace="81f5e8e2-0be5-4824-b73a-fae8c5616bb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f5e8e2-0be5-4824-b73a-fae8c5616b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A45F20-FA28-4F57-A0B9-FB5AE5B2A222}">
  <ds:schemaRefs>
    <ds:schemaRef ds:uri="http://schemas.microsoft.com/office/infopath/2007/PartnerControls"/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81f5e8e2-0be5-4824-b73a-fae8c5616bb2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9C9604C5-96F2-404F-B3BE-F3B351BC868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CF425E-28EF-4E8D-8845-B50EBBEDBB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f5e8e2-0be5-4824-b73a-fae8c5616bb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6152</TotalTime>
  <Words>488</Words>
  <Application>Microsoft Office PowerPoint</Application>
  <PresentationFormat>Widescreen</PresentationFormat>
  <Paragraphs>53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Williams, Forrest</dc:creator>
  <cp:lastModifiedBy>Forrest Williams</cp:lastModifiedBy>
  <cp:revision>127</cp:revision>
  <dcterms:created xsi:type="dcterms:W3CDTF">2020-07-16T00:52:49Z</dcterms:created>
  <dcterms:modified xsi:type="dcterms:W3CDTF">2021-12-16T14:05:10Z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0x010100F8DEEF929F32844686FA508AADF2C1A3</vt:lpwstr>
  </property>
</Properties>
</file>